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3"/>
  </p:notesMasterIdLst>
  <p:sldIdLst>
    <p:sldId id="256" r:id="rId2"/>
  </p:sldIdLst>
  <p:sldSz cx="4140200" cy="48418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0000FF"/>
    <a:srgbClr val="2D2D2D"/>
    <a:srgbClr val="00FFFF"/>
    <a:srgbClr val="475E00"/>
    <a:srgbClr val="16FB17"/>
    <a:srgbClr val="680F01"/>
    <a:srgbClr val="FFE1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778C9B-CA3E-47BD-A91B-34A198640747}" v="4" dt="2025-06-10T16:24:34.5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297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4D146198-251D-4005-8510-6716C664197C}"/>
    <pc:docChg chg="undo custSel modSld">
      <pc:chgData name="Fatima Pillosu" userId="a6295d4dc9e22643" providerId="LiveId" clId="{4D146198-251D-4005-8510-6716C664197C}" dt="2024-07-25T20:32:05.189" v="106"/>
      <pc:docMkLst>
        <pc:docMk/>
      </pc:docMkLst>
      <pc:sldChg chg="addSp delSp modSp mod">
        <pc:chgData name="Fatima Pillosu" userId="a6295d4dc9e22643" providerId="LiveId" clId="{4D146198-251D-4005-8510-6716C664197C}" dt="2024-07-25T20:32:05.189" v="106"/>
        <pc:sldMkLst>
          <pc:docMk/>
          <pc:sldMk cId="1380674543" sldId="256"/>
        </pc:sldMkLst>
        <pc:spChg chg="add mod">
          <ac:chgData name="Fatima Pillosu" userId="a6295d4dc9e22643" providerId="LiveId" clId="{4D146198-251D-4005-8510-6716C664197C}" dt="2024-07-25T20:29:31.780" v="1"/>
          <ac:spMkLst>
            <pc:docMk/>
            <pc:sldMk cId="1380674543" sldId="256"/>
            <ac:spMk id="2" creationId="{60AAC84E-691E-52B9-85AE-F29AF0BA833E}"/>
          </ac:spMkLst>
        </pc:spChg>
        <pc:spChg chg="add mod">
          <ac:chgData name="Fatima Pillosu" userId="a6295d4dc9e22643" providerId="LiveId" clId="{4D146198-251D-4005-8510-6716C664197C}" dt="2024-07-25T20:29:31.780" v="1"/>
          <ac:spMkLst>
            <pc:docMk/>
            <pc:sldMk cId="1380674543" sldId="256"/>
            <ac:spMk id="3" creationId="{E13B4266-8F3B-FDD3-769A-3CE9A69DF6C9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6" creationId="{0C7866F8-3D28-D23F-94F4-31434FC45C8D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7" creationId="{12F23E37-D850-2205-D764-E65B9EEE2D3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8" creationId="{47E1CCA9-1FE1-AC39-2A65-B2530877FE67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9" creationId="{1BF944C8-72B7-EE1A-6F7B-CF42B3774EC5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0" creationId="{E426F851-70D0-C74A-EE11-AF956E60CFE7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1" creationId="{27EB65F3-73F5-B07A-A818-9796C53071D9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2" creationId="{F8E8BF63-273E-0C12-2314-78FB9D7EA77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3" creationId="{31D547D6-3E3A-6367-A806-E3B56F1B5A30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4" creationId="{8AF1D376-2A82-A44F-4F2C-5830FEE78451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5" creationId="{28538DD9-DAB7-10B4-2328-9112FCBAC9B9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6" creationId="{9F366357-E9B2-2CA5-1755-68B795391F7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7" creationId="{344C4B38-03CB-55F0-EA16-6F4270C3443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8" creationId="{BAB5FA82-2A90-06EE-6258-9D203AB1BDB8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9" creationId="{0CF0744B-6F21-8DAC-A83E-61D8222B0F1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1" creationId="{B6871B03-CD01-1DE9-106B-BECB69B252A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2" creationId="{ED01783E-4F4C-A8C9-3F22-8A910D6F8F90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3" creationId="{6ECAE385-D2E4-A5F8-D03D-40BE92503682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4" creationId="{377CE1CC-2AA5-9330-A970-BB92ACF08CEE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5" creationId="{89D16ACE-F790-DC3D-1B03-3F9F7A9E10B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6" creationId="{BD98A7DA-E44F-537E-878D-920D528D2374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7" creationId="{D91A9B1A-3935-E2D1-6A45-A04DB53FA9A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8" creationId="{FD0F6C0C-3187-59C2-B8AB-8CE80E69B405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9" creationId="{B9263D22-8B6B-1445-8A0C-5061E90D79E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0" creationId="{734D8A0F-DA4D-8309-F970-E2530B211CA4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1" creationId="{D6D9CBDE-E9C7-3D16-96D4-8E67B270EAE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2" creationId="{A7B8CD3B-CE6E-F022-E60D-BF8E98B05737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3" creationId="{3BA2A2CA-0B12-CD6C-AFDA-1197C74E9C14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4" creationId="{457BE35D-A1A5-58C6-2F5E-A07F0ABA918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5" creationId="{3E807561-1BE6-323C-01CD-ACB63198B42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6" creationId="{36CCD4FD-C539-D5EE-73D0-29235DA41DB6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7" creationId="{E464C751-1730-9A7E-ECC2-2153B2204BBA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8" creationId="{99BDB8A4-0494-689D-2507-94CDCEB8D0C2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9" creationId="{22C4AD5E-E154-1EAD-C284-141D4E15EB00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0" creationId="{64644FAA-9682-8175-4D83-E0FAEBF5AEC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1" creationId="{06CC44EE-81B7-DD3C-555F-07C259495E5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2" creationId="{F606AFF2-A448-29EC-8740-4E64AAE7AB72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3" creationId="{47CED736-C2A1-36CE-3DF2-F463782B7FF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4" creationId="{59215346-0A39-CC39-D2D8-603954054EC6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5" creationId="{C7F77EE4-03F2-CE29-7AAC-D2E58CAD0D6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6" creationId="{858257CA-1ABF-6E30-7CB5-A356C4E21C51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7" creationId="{C9DC7499-5DE0-F436-0A8B-A070DEA8096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8" creationId="{ECD1FCB4-C01C-4739-8CFD-EEF0675DC2CE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1" creationId="{0C7866F8-3D28-D23F-94F4-31434FC45C8D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2" creationId="{12F23E37-D850-2205-D764-E65B9EEE2D3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3" creationId="{47E1CCA9-1FE1-AC39-2A65-B2530877FE67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4" creationId="{1BF944C8-72B7-EE1A-6F7B-CF42B3774EC5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5" creationId="{E426F851-70D0-C74A-EE11-AF956E60CFE7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6" creationId="{27EB65F3-73F5-B07A-A818-9796C53071D9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7" creationId="{F8E8BF63-273E-0C12-2314-78FB9D7EA77C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8" creationId="{31D547D6-3E3A-6367-A806-E3B56F1B5A30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9" creationId="{8AF1D376-2A82-A44F-4F2C-5830FEE78451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0" creationId="{28538DD9-DAB7-10B4-2328-9112FCBAC9B9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1" creationId="{9F366357-E9B2-2CA5-1755-68B795391F7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2" creationId="{344C4B38-03CB-55F0-EA16-6F4270C3443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3" creationId="{BAB5FA82-2A90-06EE-6258-9D203AB1BDB8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2" creationId="{0CF0744B-6F21-8DAC-A83E-61D8222B0F1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4" creationId="{B6871B03-CD01-1DE9-106B-BECB69B252AC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5" creationId="{ED01783E-4F4C-A8C9-3F22-8A910D6F8F90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6" creationId="{6ECAE385-D2E4-A5F8-D03D-40BE92503682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7" creationId="{377CE1CC-2AA5-9330-A970-BB92ACF08CEE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8" creationId="{89D16ACE-F790-DC3D-1B03-3F9F7A9E10B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9" creationId="{BD98A7DA-E44F-537E-878D-920D528D2374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0" creationId="{D91A9B1A-3935-E2D1-6A45-A04DB53FA9A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1" creationId="{FD0F6C0C-3187-59C2-B8AB-8CE80E69B405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2" creationId="{B9263D22-8B6B-1445-8A0C-5061E90D79E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3" creationId="{734D8A0F-DA4D-8309-F970-E2530B211CA4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4" creationId="{D6D9CBDE-E9C7-3D16-96D4-8E67B270EAE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5" creationId="{A7B8CD3B-CE6E-F022-E60D-BF8E98B05737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6" creationId="{3BA2A2CA-0B12-CD6C-AFDA-1197C74E9C14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7" creationId="{457BE35D-A1A5-58C6-2F5E-A07F0ABA918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8" creationId="{3E807561-1BE6-323C-01CD-ACB63198B42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9" creationId="{36CCD4FD-C539-D5EE-73D0-29235DA41DB6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0" creationId="{E464C751-1730-9A7E-ECC2-2153B2204BBA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1" creationId="{99BDB8A4-0494-689D-2507-94CDCEB8D0C2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2" creationId="{22C4AD5E-E154-1EAD-C284-141D4E15EB00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3" creationId="{64644FAA-9682-8175-4D83-E0FAEBF5AEC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4" creationId="{06CC44EE-81B7-DD3C-555F-07C259495E5C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5" creationId="{F606AFF2-A448-29EC-8740-4E64AAE7AB72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6" creationId="{47CED736-C2A1-36CE-3DF2-F463782B7FF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7" creationId="{59215346-0A39-CC39-D2D8-603954054EC6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8" creationId="{C7F77EE4-03F2-CE29-7AAC-D2E58CAD0D6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9" creationId="{858257CA-1ABF-6E30-7CB5-A356C4E21C51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20" creationId="{C9DC7499-5DE0-F436-0A8B-A070DEA8096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3" creationId="{0C7866F8-3D28-D23F-94F4-31434FC45C8D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4" creationId="{12F23E37-D850-2205-D764-E65B9EEE2D3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5" creationId="{47E1CCA9-1FE1-AC39-2A65-B2530877FE67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6" creationId="{1BF944C8-72B7-EE1A-6F7B-CF42B3774EC5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7" creationId="{E426F851-70D0-C74A-EE11-AF956E60CFE7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8" creationId="{27EB65F3-73F5-B07A-A818-9796C53071D9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9" creationId="{F8E8BF63-273E-0C12-2314-78FB9D7EA77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0" creationId="{31D547D6-3E3A-6367-A806-E3B56F1B5A30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1" creationId="{8AF1D376-2A82-A44F-4F2C-5830FEE78451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2" creationId="{28538DD9-DAB7-10B4-2328-9112FCBAC9B9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3" creationId="{9F366357-E9B2-2CA5-1755-68B795391F7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4" creationId="{344C4B38-03CB-55F0-EA16-6F4270C3443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5" creationId="{BAB5FA82-2A90-06EE-6258-9D203AB1BDB8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6" creationId="{0CF0744B-6F21-8DAC-A83E-61D8222B0F1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8" creationId="{B6871B03-CD01-1DE9-106B-BECB69B252A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9" creationId="{ED01783E-4F4C-A8C9-3F22-8A910D6F8F90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0" creationId="{6ECAE385-D2E4-A5F8-D03D-40BE92503682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1" creationId="{377CE1CC-2AA5-9330-A970-BB92ACF08CEE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2" creationId="{89D16ACE-F790-DC3D-1B03-3F9F7A9E10B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3" creationId="{BD98A7DA-E44F-537E-878D-920D528D2374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4" creationId="{D91A9B1A-3935-E2D1-6A45-A04DB53FA9A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5" creationId="{FD0F6C0C-3187-59C2-B8AB-8CE80E69B405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6" creationId="{B9263D22-8B6B-1445-8A0C-5061E90D79E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7" creationId="{734D8A0F-DA4D-8309-F970-E2530B211CA4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8" creationId="{D6D9CBDE-E9C7-3D16-96D4-8E67B270EAE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9" creationId="{A7B8CD3B-CE6E-F022-E60D-BF8E98B05737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0" creationId="{3BA2A2CA-0B12-CD6C-AFDA-1197C74E9C14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1" creationId="{457BE35D-A1A5-58C6-2F5E-A07F0ABA918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2" creationId="{3E807561-1BE6-323C-01CD-ACB63198B42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3" creationId="{36CCD4FD-C539-D5EE-73D0-29235DA41DB6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4" creationId="{E464C751-1730-9A7E-ECC2-2153B2204BBA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5" creationId="{99BDB8A4-0494-689D-2507-94CDCEB8D0C2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6" creationId="{22C4AD5E-E154-1EAD-C284-141D4E15EB00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7" creationId="{64644FAA-9682-8175-4D83-E0FAEBF5AEC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8" creationId="{06CC44EE-81B7-DD3C-555F-07C259495E5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9" creationId="{F606AFF2-A448-29EC-8740-4E64AAE7AB72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0" creationId="{47CED736-C2A1-36CE-3DF2-F463782B7FF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1" creationId="{59215346-0A39-CC39-D2D8-603954054EC6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2" creationId="{C7F77EE4-03F2-CE29-7AAC-D2E58CAD0D6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3" creationId="{858257CA-1ABF-6E30-7CB5-A356C4E21C51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4" creationId="{C9DC7499-5DE0-F436-0A8B-A070DEA8096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5" creationId="{ECD1FCB4-C01C-4739-8CFD-EEF0675DC2CE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66" creationId="{ECD1FCB4-C01C-4739-8CFD-EEF0675DC2CE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67" creationId="{2D626F25-64D5-8432-44FC-367DBB39D105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68" creationId="{B8007B7D-F052-FFD1-CAEA-9E7123846D05}"/>
          </ac:spMkLst>
        </pc:spChg>
        <pc:spChg chg="add del">
          <ac:chgData name="Fatima Pillosu" userId="a6295d4dc9e22643" providerId="LiveId" clId="{4D146198-251D-4005-8510-6716C664197C}" dt="2024-07-25T20:31:48.300" v="104" actId="478"/>
          <ac:spMkLst>
            <pc:docMk/>
            <pc:sldMk cId="1380674543" sldId="256"/>
            <ac:spMk id="269" creationId="{77966833-8B8E-B509-A28A-61A4497BE12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2" creationId="{0C7866F8-3D28-D23F-94F4-31434FC45C8D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3" creationId="{12F23E37-D850-2205-D764-E65B9EEE2D3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4" creationId="{47E1CCA9-1FE1-AC39-2A65-B2530877FE67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5" creationId="{1BF944C8-72B7-EE1A-6F7B-CF42B3774EC5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6" creationId="{E426F851-70D0-C74A-EE11-AF956E60CFE7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7" creationId="{27EB65F3-73F5-B07A-A818-9796C53071D9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8" creationId="{F8E8BF63-273E-0C12-2314-78FB9D7EA77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9" creationId="{31D547D6-3E3A-6367-A806-E3B56F1B5A30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0" creationId="{8AF1D376-2A82-A44F-4F2C-5830FEE78451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1" creationId="{28538DD9-DAB7-10B4-2328-9112FCBAC9B9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2" creationId="{9F366357-E9B2-2CA5-1755-68B795391F7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3" creationId="{344C4B38-03CB-55F0-EA16-6F4270C3443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4" creationId="{BAB5FA82-2A90-06EE-6258-9D203AB1BDB8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5" creationId="{0CF0744B-6F21-8DAC-A83E-61D8222B0F1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7" creationId="{B6871B03-CD01-1DE9-106B-BECB69B252A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8" creationId="{ED01783E-4F4C-A8C9-3F22-8A910D6F8F90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9" creationId="{6ECAE385-D2E4-A5F8-D03D-40BE92503682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0" creationId="{377CE1CC-2AA5-9330-A970-BB92ACF08CEE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1" creationId="{89D16ACE-F790-DC3D-1B03-3F9F7A9E10B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2" creationId="{BD98A7DA-E44F-537E-878D-920D528D2374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3" creationId="{D91A9B1A-3935-E2D1-6A45-A04DB53FA9A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4" creationId="{FD0F6C0C-3187-59C2-B8AB-8CE80E69B405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5" creationId="{B9263D22-8B6B-1445-8A0C-5061E90D79E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6" creationId="{734D8A0F-DA4D-8309-F970-E2530B211CA4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7" creationId="{D6D9CBDE-E9C7-3D16-96D4-8E67B270EAE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8" creationId="{A7B8CD3B-CE6E-F022-E60D-BF8E98B05737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9" creationId="{3BA2A2CA-0B12-CD6C-AFDA-1197C74E9C14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0" creationId="{457BE35D-A1A5-58C6-2F5E-A07F0ABA918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1" creationId="{3E807561-1BE6-323C-01CD-ACB63198B42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2" creationId="{36CCD4FD-C539-D5EE-73D0-29235DA41DB6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3" creationId="{E464C751-1730-9A7E-ECC2-2153B2204BBA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4" creationId="{99BDB8A4-0494-689D-2507-94CDCEB8D0C2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5" creationId="{22C4AD5E-E154-1EAD-C284-141D4E15EB00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6" creationId="{64644FAA-9682-8175-4D83-E0FAEBF5AEC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7" creationId="{06CC44EE-81B7-DD3C-555F-07C259495E5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8" creationId="{F606AFF2-A448-29EC-8740-4E64AAE7AB72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9" creationId="{47CED736-C2A1-36CE-3DF2-F463782B7FF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0" creationId="{59215346-0A39-CC39-D2D8-603954054EC6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1" creationId="{C7F77EE4-03F2-CE29-7AAC-D2E58CAD0D6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2" creationId="{858257CA-1ABF-6E30-7CB5-A356C4E21C51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3" creationId="{C9DC7499-5DE0-F436-0A8B-A070DEA8096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4" creationId="{ECD1FCB4-C01C-4739-8CFD-EEF0675DC2CE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5" creationId="{2D626F25-64D5-8432-44FC-367DBB39D105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6" creationId="{B8007B7D-F052-FFD1-CAEA-9E7123846D05}"/>
          </ac:spMkLst>
        </pc:spChg>
        <pc:picChg chg="add del mod">
          <ac:chgData name="Fatima Pillosu" userId="a6295d4dc9e22643" providerId="LiveId" clId="{4D146198-251D-4005-8510-6716C664197C}" dt="2024-07-25T20:31:50.311" v="105" actId="21"/>
          <ac:picMkLst>
            <pc:docMk/>
            <pc:sldMk cId="1380674543" sldId="256"/>
            <ac:picMk id="4" creationId="{D26D42B5-73FE-CAB1-1164-A632119A173E}"/>
          </ac:picMkLst>
        </pc:picChg>
        <pc:picChg chg="add del mod">
          <ac:chgData name="Fatima Pillosu" userId="a6295d4dc9e22643" providerId="LiveId" clId="{4D146198-251D-4005-8510-6716C664197C}" dt="2024-07-25T20:31:50.311" v="105" actId="21"/>
          <ac:picMkLst>
            <pc:docMk/>
            <pc:sldMk cId="1380674543" sldId="256"/>
            <ac:picMk id="5" creationId="{E9C6D329-88F6-78AE-5643-50A8169BD267}"/>
          </ac:picMkLst>
        </pc:picChg>
        <pc:picChg chg="add del mod">
          <ac:chgData name="Fatima Pillosu" userId="a6295d4dc9e22643" providerId="LiveId" clId="{4D146198-251D-4005-8510-6716C664197C}" dt="2024-07-25T20:31:50.311" v="105" actId="21"/>
          <ac:picMkLst>
            <pc:docMk/>
            <pc:sldMk cId="1380674543" sldId="256"/>
            <ac:picMk id="20" creationId="{1AB615E8-0B17-7B4A-E110-256F4C39CFC6}"/>
          </ac:picMkLst>
        </pc:picChg>
        <pc:picChg chg="mod">
          <ac:chgData name="Fatima Pillosu" userId="a6295d4dc9e22643" providerId="LiveId" clId="{4D146198-251D-4005-8510-6716C664197C}" dt="2024-07-25T20:30:09.191" v="4"/>
          <ac:picMkLst>
            <pc:docMk/>
            <pc:sldMk cId="1380674543" sldId="256"/>
            <ac:picMk id="49" creationId="{D26D42B5-73FE-CAB1-1164-A632119A173E}"/>
          </ac:picMkLst>
        </pc:picChg>
        <pc:picChg chg="mod">
          <ac:chgData name="Fatima Pillosu" userId="a6295d4dc9e22643" providerId="LiveId" clId="{4D146198-251D-4005-8510-6716C664197C}" dt="2024-07-25T20:30:09.191" v="4"/>
          <ac:picMkLst>
            <pc:docMk/>
            <pc:sldMk cId="1380674543" sldId="256"/>
            <ac:picMk id="50" creationId="{E9C6D329-88F6-78AE-5643-50A8169BD267}"/>
          </ac:picMkLst>
        </pc:picChg>
        <pc:picChg chg="mod">
          <ac:chgData name="Fatima Pillosu" userId="a6295d4dc9e22643" providerId="LiveId" clId="{4D146198-251D-4005-8510-6716C664197C}" dt="2024-07-25T20:30:09.191" v="4"/>
          <ac:picMkLst>
            <pc:docMk/>
            <pc:sldMk cId="1380674543" sldId="256"/>
            <ac:picMk id="193" creationId="{1AB615E8-0B17-7B4A-E110-256F4C39CFC6}"/>
          </ac:picMkLst>
        </pc:picChg>
        <pc:picChg chg="del">
          <ac:chgData name="Fatima Pillosu" userId="a6295d4dc9e22643" providerId="LiveId" clId="{4D146198-251D-4005-8510-6716C664197C}" dt="2024-07-25T20:29:38.336" v="2" actId="21"/>
          <ac:picMkLst>
            <pc:docMk/>
            <pc:sldMk cId="1380674543" sldId="256"/>
            <ac:picMk id="221" creationId="{D26D42B5-73FE-CAB1-1164-A632119A173E}"/>
          </ac:picMkLst>
        </pc:picChg>
        <pc:picChg chg="del">
          <ac:chgData name="Fatima Pillosu" userId="a6295d4dc9e22643" providerId="LiveId" clId="{4D146198-251D-4005-8510-6716C664197C}" dt="2024-07-25T20:29:38.336" v="2" actId="21"/>
          <ac:picMkLst>
            <pc:docMk/>
            <pc:sldMk cId="1380674543" sldId="256"/>
            <ac:picMk id="222" creationId="{E9C6D329-88F6-78AE-5643-50A8169BD267}"/>
          </ac:picMkLst>
        </pc:picChg>
        <pc:picChg chg="del">
          <ac:chgData name="Fatima Pillosu" userId="a6295d4dc9e22643" providerId="LiveId" clId="{4D146198-251D-4005-8510-6716C664197C}" dt="2024-07-25T20:29:38.336" v="2" actId="21"/>
          <ac:picMkLst>
            <pc:docMk/>
            <pc:sldMk cId="1380674543" sldId="256"/>
            <ac:picMk id="237" creationId="{1AB615E8-0B17-7B4A-E110-256F4C39CFC6}"/>
          </ac:picMkLst>
        </pc:picChg>
        <pc:picChg chg="add mod">
          <ac:chgData name="Fatima Pillosu" userId="a6295d4dc9e22643" providerId="LiveId" clId="{4D146198-251D-4005-8510-6716C664197C}" dt="2024-07-25T20:32:05.189" v="106"/>
          <ac:picMkLst>
            <pc:docMk/>
            <pc:sldMk cId="1380674543" sldId="256"/>
            <ac:picMk id="270" creationId="{D26D42B5-73FE-CAB1-1164-A632119A173E}"/>
          </ac:picMkLst>
        </pc:picChg>
        <pc:picChg chg="add mod">
          <ac:chgData name="Fatima Pillosu" userId="a6295d4dc9e22643" providerId="LiveId" clId="{4D146198-251D-4005-8510-6716C664197C}" dt="2024-07-25T20:32:05.189" v="106"/>
          <ac:picMkLst>
            <pc:docMk/>
            <pc:sldMk cId="1380674543" sldId="256"/>
            <ac:picMk id="271" creationId="{E9C6D329-88F6-78AE-5643-50A8169BD267}"/>
          </ac:picMkLst>
        </pc:picChg>
        <pc:picChg chg="add mod">
          <ac:chgData name="Fatima Pillosu" userId="a6295d4dc9e22643" providerId="LiveId" clId="{4D146198-251D-4005-8510-6716C664197C}" dt="2024-07-25T20:32:05.189" v="106"/>
          <ac:picMkLst>
            <pc:docMk/>
            <pc:sldMk cId="1380674543" sldId="256"/>
            <ac:picMk id="286" creationId="{1AB615E8-0B17-7B4A-E110-256F4C39CFC6}"/>
          </ac:picMkLst>
        </pc:picChg>
      </pc:sldChg>
    </pc:docChg>
  </pc:docChgLst>
  <pc:docChgLst>
    <pc:chgData name="Fatima Pillosu" userId="a6295d4dc9e22643" providerId="LiveId" clId="{12FAD019-3B2A-49C7-B413-3DE64D922E8F}"/>
    <pc:docChg chg="undo custSel modSld">
      <pc:chgData name="Fatima Pillosu" userId="a6295d4dc9e22643" providerId="LiveId" clId="{12FAD019-3B2A-49C7-B413-3DE64D922E8F}" dt="2024-06-25T10:20:01.606" v="938" actId="1582"/>
      <pc:docMkLst>
        <pc:docMk/>
      </pc:docMkLst>
      <pc:sldChg chg="addSp delSp modSp mod">
        <pc:chgData name="Fatima Pillosu" userId="a6295d4dc9e22643" providerId="LiveId" clId="{12FAD019-3B2A-49C7-B413-3DE64D922E8F}" dt="2024-06-25T10:20:01.606" v="938" actId="1582"/>
        <pc:sldMkLst>
          <pc:docMk/>
          <pc:sldMk cId="1380674543" sldId="256"/>
        </pc:sldMkLst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4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5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6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8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9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0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1" creationId="{CAD43641-B052-26FD-5C23-957921D8EC51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2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3" creationId="{E201E88B-CB14-1D48-CC93-3771BD59314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4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5" creationId="{336AAD33-3254-2597-0C5A-D40BACC164C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6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7" creationId="{EC17B1CC-8CA4-004D-DEE3-B25D56C7521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8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9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0" creationId="{30784AA1-49B7-932A-21A6-6E70BE8E78F9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1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2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8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9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0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1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2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3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4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5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6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7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8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9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40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41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14:59.801" v="374" actId="478"/>
          <ac:spMkLst>
            <pc:docMk/>
            <pc:sldMk cId="1380674543" sldId="256"/>
            <ac:spMk id="42" creationId="{A780A494-E4C5-D520-2AB6-B60481228875}"/>
          </ac:spMkLst>
        </pc:spChg>
        <pc:spChg chg="add del mod">
          <ac:chgData name="Fatima Pillosu" userId="a6295d4dc9e22643" providerId="LiveId" clId="{12FAD019-3B2A-49C7-B413-3DE64D922E8F}" dt="2024-06-25T04:14:59.801" v="374" actId="478"/>
          <ac:spMkLst>
            <pc:docMk/>
            <pc:sldMk cId="1380674543" sldId="256"/>
            <ac:spMk id="43" creationId="{BD33CDFC-57DD-6D60-11BE-C454F49DE82D}"/>
          </ac:spMkLst>
        </pc:spChg>
        <pc:spChg chg="add del mod">
          <ac:chgData name="Fatima Pillosu" userId="a6295d4dc9e22643" providerId="LiveId" clId="{12FAD019-3B2A-49C7-B413-3DE64D922E8F}" dt="2024-06-25T04:14:59.801" v="374" actId="478"/>
          <ac:spMkLst>
            <pc:docMk/>
            <pc:sldMk cId="1380674543" sldId="256"/>
            <ac:spMk id="44" creationId="{04906163-707B-97CE-FB4E-5978DEBB75E2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45" creationId="{6F765795-C0A9-2D24-B968-40265DEEC2F4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6" creationId="{0C7866F8-3D28-D23F-94F4-31434FC45C8D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7" creationId="{12F23E37-D850-2205-D764-E65B9EEE2D3F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8" creationId="{47E1CCA9-1FE1-AC39-2A65-B2530877FE67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9" creationId="{1BF944C8-72B7-EE1A-6F7B-CF42B3774EC5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0" creationId="{E426F851-70D0-C74A-EE11-AF956E60CFE7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1" creationId="{27EB65F3-73F5-B07A-A818-9796C53071D9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2" creationId="{F8E8BF63-273E-0C12-2314-78FB9D7EA77C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3" creationId="{CAD43641-B052-26FD-5C23-957921D8EC51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4" creationId="{31D547D6-3E3A-6367-A806-E3B56F1B5A30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5" creationId="{E201E88B-CB14-1D48-CC93-3771BD593147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6" creationId="{8AF1D376-2A82-A44F-4F2C-5830FEE78451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7" creationId="{336AAD33-3254-2597-0C5A-D40BACC164CF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8" creationId="{28538DD9-DAB7-10B4-2328-9112FCBAC9B9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9" creationId="{EC17B1CC-8CA4-004D-DEE3-B25D56C75213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0" creationId="{9F366357-E9B2-2CA5-1755-68B795391F73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1" creationId="{344C4B38-03CB-55F0-EA16-6F4270C3443B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2" creationId="{30784AA1-49B7-932A-21A6-6E70BE8E78F9}"/>
          </ac:spMkLst>
        </pc:spChg>
        <pc:spChg chg="del mod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3" creationId="{BAB5FA82-2A90-06EE-6258-9D203AB1BDB8}"/>
          </ac:spMkLst>
        </pc:spChg>
        <pc:spChg chg="del mod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4" creationId="{0CF0744B-6F21-8DAC-A83E-61D8222B0F1B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5" creationId="{0D98182F-1243-DF39-85D2-A2BA1E794353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6" creationId="{E0DCE96B-7058-83A9-34DA-4E10AFDFA2D4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7" creationId="{C02EF89E-48B4-16D2-5BB2-5D0051129076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8" creationId="{C17A7B32-312E-EDF3-103F-FD862956CFA2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9" creationId="{EC3DDBB9-2718-46E5-8373-17C1D2494EFD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1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2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3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4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5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6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8" creationId="{06CC44EE-81B7-DD3C-555F-07C259495E5C}"/>
          </ac:spMkLst>
        </pc:spChg>
        <pc:spChg chg="add del mod">
          <ac:chgData name="Fatima Pillosu" userId="a6295d4dc9e22643" providerId="LiveId" clId="{12FAD019-3B2A-49C7-B413-3DE64D922E8F}" dt="2024-06-25T04:19:36.842" v="506" actId="478"/>
          <ac:spMkLst>
            <pc:docMk/>
            <pc:sldMk cId="1380674543" sldId="256"/>
            <ac:spMk id="79" creationId="{82C18EBE-FA61-E9DB-8233-FBCA6B71AEEC}"/>
          </ac:spMkLst>
        </pc:spChg>
        <pc:spChg chg="add del">
          <ac:chgData name="Fatima Pillosu" userId="a6295d4dc9e22643" providerId="LiveId" clId="{12FAD019-3B2A-49C7-B413-3DE64D922E8F}" dt="2024-06-25T04:21:06.360" v="587" actId="478"/>
          <ac:spMkLst>
            <pc:docMk/>
            <pc:sldMk cId="1380674543" sldId="256"/>
            <ac:spMk id="80" creationId="{90CA35D9-62D5-A3F3-4A7A-53862EC9FA61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3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4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5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6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7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8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9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0" creationId="{CAD43641-B052-26FD-5C23-957921D8EC51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1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2" creationId="{E201E88B-CB14-1D48-CC93-3771BD59314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3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4" creationId="{336AAD33-3254-2597-0C5A-D40BACC164C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5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6" creationId="{EC17B1CC-8CA4-004D-DEE3-B25D56C7521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7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8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9" creationId="{30784AA1-49B7-932A-21A6-6E70BE8E78F9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0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1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3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4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5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6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7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8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9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0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1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2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3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4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5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6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7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8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9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0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1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2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3" creationId="{06CC44EE-81B7-DD3C-555F-07C259495E5C}"/>
          </ac:spMkLst>
        </pc:spChg>
        <pc:spChg chg="add del">
          <ac:chgData name="Fatima Pillosu" userId="a6295d4dc9e22643" providerId="LiveId" clId="{12FAD019-3B2A-49C7-B413-3DE64D922E8F}" dt="2024-06-25T04:25:54.343" v="707" actId="478"/>
          <ac:spMkLst>
            <pc:docMk/>
            <pc:sldMk cId="1380674543" sldId="256"/>
            <ac:spMk id="124" creationId="{1223AFEB-A6E7-185E-4E88-74C0A762196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27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28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29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0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1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2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3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32:51.231" v="760" actId="478"/>
          <ac:spMkLst>
            <pc:docMk/>
            <pc:sldMk cId="1380674543" sldId="256"/>
            <ac:spMk id="134" creationId="{CAD43641-B052-26FD-5C23-957921D8EC51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5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32:49.943" v="759" actId="478"/>
          <ac:spMkLst>
            <pc:docMk/>
            <pc:sldMk cId="1380674543" sldId="256"/>
            <ac:spMk id="136" creationId="{E201E88B-CB14-1D48-CC93-3771BD59314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7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32:47.996" v="758" actId="478"/>
          <ac:spMkLst>
            <pc:docMk/>
            <pc:sldMk cId="1380674543" sldId="256"/>
            <ac:spMk id="138" creationId="{336AAD33-3254-2597-0C5A-D40BACC164C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9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32:44.135" v="757" actId="478"/>
          <ac:spMkLst>
            <pc:docMk/>
            <pc:sldMk cId="1380674543" sldId="256"/>
            <ac:spMk id="140" creationId="{EC17B1CC-8CA4-004D-DEE3-B25D56C7521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1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2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32:42.597" v="756" actId="478"/>
          <ac:spMkLst>
            <pc:docMk/>
            <pc:sldMk cId="1380674543" sldId="256"/>
            <ac:spMk id="143" creationId="{30784AA1-49B7-932A-21A6-6E70BE8E78F9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4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5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7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8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9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0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1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2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3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4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5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6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7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8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9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0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1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2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3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4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5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6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7" creationId="{06CC44EE-81B7-DD3C-555F-07C259495E5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8" creationId="{F606AFF2-A448-29EC-8740-4E64AAE7AB72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9" creationId="{47CED736-C2A1-36CE-3DF2-F463782B7FF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0" creationId="{59215346-0A39-CC39-D2D8-603954054EC6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1" creationId="{C7F77EE4-03F2-CE29-7AAC-D2E58CAD0D6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2" creationId="{858257CA-1ABF-6E30-7CB5-A356C4E21C51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3" creationId="{C9DC7499-5DE0-F436-0A8B-A070DEA8096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4" creationId="{ECD1FCB4-C01C-4739-8CFD-EEF0675DC2CE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77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78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79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0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1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2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3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4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5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6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7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8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9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0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2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3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4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5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6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7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8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9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0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1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2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3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4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5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6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7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8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9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0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1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2" creationId="{06CC44EE-81B7-DD3C-555F-07C259495E5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3" creationId="{F606AFF2-A448-29EC-8740-4E64AAE7AB72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4" creationId="{47CED736-C2A1-36CE-3DF2-F463782B7FF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5" creationId="{59215346-0A39-CC39-D2D8-603954054EC6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6" creationId="{C7F77EE4-03F2-CE29-7AAC-D2E58CAD0D6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7" creationId="{858257CA-1ABF-6E30-7CB5-A356C4E21C51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8" creationId="{C9DC7499-5DE0-F436-0A8B-A070DEA8096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9" creationId="{ECD1FCB4-C01C-4739-8CFD-EEF0675DC2CE}"/>
          </ac:spMkLst>
        </pc:spChg>
        <pc:spChg chg="add del">
          <ac:chgData name="Fatima Pillosu" userId="a6295d4dc9e22643" providerId="LiveId" clId="{12FAD019-3B2A-49C7-B413-3DE64D922E8F}" dt="2024-06-25T04:42:52.714" v="927" actId="478"/>
          <ac:spMkLst>
            <pc:docMk/>
            <pc:sldMk cId="1380674543" sldId="256"/>
            <ac:spMk id="220" creationId="{528D5117-5709-B2E9-9A16-1442D3C6269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3" creationId="{0C7866F8-3D28-D23F-94F4-31434FC45C8D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4" creationId="{12F23E37-D850-2205-D764-E65B9EEE2D3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5" creationId="{47E1CCA9-1FE1-AC39-2A65-B2530877FE67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6" creationId="{1BF944C8-72B7-EE1A-6F7B-CF42B3774EC5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7" creationId="{E426F851-70D0-C74A-EE11-AF956E60CFE7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8" creationId="{27EB65F3-73F5-B07A-A818-9796C53071D9}"/>
          </ac:spMkLst>
        </pc:spChg>
        <pc:spChg chg="add mod">
          <ac:chgData name="Fatima Pillosu" userId="a6295d4dc9e22643" providerId="LiveId" clId="{12FAD019-3B2A-49C7-B413-3DE64D922E8F}" dt="2024-06-25T04:43:14.473" v="935" actId="1038"/>
          <ac:spMkLst>
            <pc:docMk/>
            <pc:sldMk cId="1380674543" sldId="256"/>
            <ac:spMk id="229" creationId="{F8E8BF63-273E-0C12-2314-78FB9D7EA77C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0" creationId="{31D547D6-3E3A-6367-A806-E3B56F1B5A30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1" creationId="{8AF1D376-2A82-A44F-4F2C-5830FEE78451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2" creationId="{28538DD9-DAB7-10B4-2328-9112FCBAC9B9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3" creationId="{9F366357-E9B2-2CA5-1755-68B795391F7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4" creationId="{344C4B38-03CB-55F0-EA16-6F4270C3443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5" creationId="{BAB5FA82-2A90-06EE-6258-9D203AB1BDB8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6" creationId="{0CF0744B-6F21-8DAC-A83E-61D8222B0F1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8" creationId="{B6871B03-CD01-1DE9-106B-BECB69B252AC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9" creationId="{ED01783E-4F4C-A8C9-3F22-8A910D6F8F90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0" creationId="{6ECAE385-D2E4-A5F8-D03D-40BE92503682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1" creationId="{377CE1CC-2AA5-9330-A970-BB92ACF08CEE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2" creationId="{89D16ACE-F790-DC3D-1B03-3F9F7A9E10B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3" creationId="{BD98A7DA-E44F-537E-878D-920D528D2374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4" creationId="{D91A9B1A-3935-E2D1-6A45-A04DB53FA9A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5" creationId="{FD0F6C0C-3187-59C2-B8AB-8CE80E69B405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6" creationId="{B9263D22-8B6B-1445-8A0C-5061E90D79E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7" creationId="{734D8A0F-DA4D-8309-F970-E2530B211CA4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8" creationId="{D6D9CBDE-E9C7-3D16-96D4-8E67B270EAE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9" creationId="{A7B8CD3B-CE6E-F022-E60D-BF8E98B05737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0" creationId="{3BA2A2CA-0B12-CD6C-AFDA-1197C74E9C14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1" creationId="{457BE35D-A1A5-58C6-2F5E-A07F0ABA918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2" creationId="{3E807561-1BE6-323C-01CD-ACB63198B42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3" creationId="{36CCD4FD-C539-D5EE-73D0-29235DA41DB6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4" creationId="{E464C751-1730-9A7E-ECC2-2153B2204BBA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5" creationId="{99BDB8A4-0494-689D-2507-94CDCEB8D0C2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6" creationId="{22C4AD5E-E154-1EAD-C284-141D4E15EB00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7" creationId="{64644FAA-9682-8175-4D83-E0FAEBF5AEC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8" creationId="{06CC44EE-81B7-DD3C-555F-07C259495E5C}"/>
          </ac:spMkLst>
        </pc:spChg>
        <pc:spChg chg="add mod">
          <ac:chgData name="Fatima Pillosu" userId="a6295d4dc9e22643" providerId="LiveId" clId="{12FAD019-3B2A-49C7-B413-3DE64D922E8F}" dt="2024-06-25T10:20:01.606" v="938" actId="1582"/>
          <ac:spMkLst>
            <pc:docMk/>
            <pc:sldMk cId="1380674543" sldId="256"/>
            <ac:spMk id="259" creationId="{F606AFF2-A448-29EC-8740-4E64AAE7AB72}"/>
          </ac:spMkLst>
        </pc:spChg>
        <pc:spChg chg="add mod">
          <ac:chgData name="Fatima Pillosu" userId="a6295d4dc9e22643" providerId="LiveId" clId="{12FAD019-3B2A-49C7-B413-3DE64D922E8F}" dt="2024-06-25T10:20:01.606" v="938" actId="1582"/>
          <ac:spMkLst>
            <pc:docMk/>
            <pc:sldMk cId="1380674543" sldId="256"/>
            <ac:spMk id="260" creationId="{47CED736-C2A1-36CE-3DF2-F463782B7FF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1" creationId="{59215346-0A39-CC39-D2D8-603954054EC6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2" creationId="{C7F77EE4-03F2-CE29-7AAC-D2E58CAD0D6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3" creationId="{858257CA-1ABF-6E30-7CB5-A356C4E21C51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4" creationId="{C9DC7499-5DE0-F436-0A8B-A070DEA8096C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5" creationId="{ECD1FCB4-C01C-4739-8CFD-EEF0675DC2CE}"/>
          </ac:spMkLst>
        </pc:spChg>
        <pc:picChg chg="add del mod">
          <ac:chgData name="Fatima Pillosu" userId="a6295d4dc9e22643" providerId="LiveId" clId="{12FAD019-3B2A-49C7-B413-3DE64D922E8F}" dt="2024-06-25T04:21:07.915" v="588" actId="21"/>
          <ac:picMkLst>
            <pc:docMk/>
            <pc:sldMk cId="1380674543" sldId="256"/>
            <ac:picMk id="2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21:07.915" v="588" actId="21"/>
          <ac:picMkLst>
            <pc:docMk/>
            <pc:sldMk cId="1380674543" sldId="256"/>
            <ac:picMk id="3" creationId="{E9C6D329-88F6-78AE-5643-50A8169BD267}"/>
          </ac:picMkLst>
        </pc:picChg>
        <pc:picChg chg="del">
          <ac:chgData name="Fatima Pillosu" userId="a6295d4dc9e22643" providerId="LiveId" clId="{12FAD019-3B2A-49C7-B413-3DE64D922E8F}" dt="2024-06-25T04:03:29.242" v="20" actId="21"/>
          <ac:picMkLst>
            <pc:docMk/>
            <pc:sldMk cId="1380674543" sldId="256"/>
            <ac:picMk id="24" creationId="{D26D42B5-73FE-CAB1-1164-A632119A173E}"/>
          </ac:picMkLst>
        </pc:picChg>
        <pc:picChg chg="del">
          <ac:chgData name="Fatima Pillosu" userId="a6295d4dc9e22643" providerId="LiveId" clId="{12FAD019-3B2A-49C7-B413-3DE64D922E8F}" dt="2024-06-25T04:03:29.242" v="20" actId="21"/>
          <ac:picMkLst>
            <pc:docMk/>
            <pc:sldMk cId="1380674543" sldId="256"/>
            <ac:picMk id="25" creationId="{E9C6D329-88F6-78AE-5643-50A8169BD267}"/>
          </ac:picMkLst>
        </pc:picChg>
        <pc:picChg chg="add del mod modCrop">
          <ac:chgData name="Fatima Pillosu" userId="a6295d4dc9e22643" providerId="LiveId" clId="{12FAD019-3B2A-49C7-B413-3DE64D922E8F}" dt="2024-06-25T04:21:07.915" v="588" actId="21"/>
          <ac:picMkLst>
            <pc:docMk/>
            <pc:sldMk cId="1380674543" sldId="256"/>
            <ac:picMk id="26" creationId="{1AB615E8-0B17-7B4A-E110-256F4C39CFC6}"/>
          </ac:picMkLst>
        </pc:picChg>
        <pc:picChg chg="add del mod modCrop">
          <ac:chgData name="Fatima Pillosu" userId="a6295d4dc9e22643" providerId="LiveId" clId="{12FAD019-3B2A-49C7-B413-3DE64D922E8F}" dt="2024-06-25T04:12:33.955" v="335" actId="478"/>
          <ac:picMkLst>
            <pc:docMk/>
            <pc:sldMk cId="1380674543" sldId="256"/>
            <ac:picMk id="27" creationId="{624E3F83-5F57-C6E3-7ED7-741D3115453E}"/>
          </ac:picMkLst>
        </pc:picChg>
        <pc:picChg chg="add del mod">
          <ac:chgData name="Fatima Pillosu" userId="a6295d4dc9e22643" providerId="LiveId" clId="{12FAD019-3B2A-49C7-B413-3DE64D922E8F}" dt="2024-06-25T04:14:55.642" v="372" actId="1076"/>
          <ac:picMkLst>
            <pc:docMk/>
            <pc:sldMk cId="1380674543" sldId="256"/>
            <ac:picMk id="70" creationId="{97A28C28-76E4-8021-F18C-96637D2F2ED3}"/>
          </ac:picMkLst>
        </pc:picChg>
        <pc:picChg chg="add del mod">
          <ac:chgData name="Fatima Pillosu" userId="a6295d4dc9e22643" providerId="LiveId" clId="{12FAD019-3B2A-49C7-B413-3DE64D922E8F}" dt="2024-06-25T04:15:17.163" v="378" actId="478"/>
          <ac:picMkLst>
            <pc:docMk/>
            <pc:sldMk cId="1380674543" sldId="256"/>
            <ac:picMk id="77" creationId="{0D4E257D-F9AD-9EE4-3D05-7418F277F2AA}"/>
          </ac:picMkLst>
        </pc:picChg>
        <pc:picChg chg="add del mod modCrop">
          <ac:chgData name="Fatima Pillosu" userId="a6295d4dc9e22643" providerId="LiveId" clId="{12FAD019-3B2A-49C7-B413-3DE64D922E8F}" dt="2024-06-25T04:25:56.856" v="708" actId="21"/>
          <ac:picMkLst>
            <pc:docMk/>
            <pc:sldMk cId="1380674543" sldId="256"/>
            <ac:picMk id="81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25:56.856" v="708" actId="21"/>
          <ac:picMkLst>
            <pc:docMk/>
            <pc:sldMk cId="1380674543" sldId="256"/>
            <ac:picMk id="82" creationId="{E9C6D329-88F6-78AE-5643-50A8169BD267}"/>
          </ac:picMkLst>
        </pc:picChg>
        <pc:picChg chg="add del mod modCrop">
          <ac:chgData name="Fatima Pillosu" userId="a6295d4dc9e22643" providerId="LiveId" clId="{12FAD019-3B2A-49C7-B413-3DE64D922E8F}" dt="2024-06-25T04:25:56.856" v="708" actId="21"/>
          <ac:picMkLst>
            <pc:docMk/>
            <pc:sldMk cId="1380674543" sldId="256"/>
            <ac:picMk id="102" creationId="{1AB615E8-0B17-7B4A-E110-256F4C39CFC6}"/>
          </ac:picMkLst>
        </pc:picChg>
        <pc:picChg chg="add del mod">
          <ac:chgData name="Fatima Pillosu" userId="a6295d4dc9e22643" providerId="LiveId" clId="{12FAD019-3B2A-49C7-B413-3DE64D922E8F}" dt="2024-06-25T04:40:47.599" v="898" actId="21"/>
          <ac:picMkLst>
            <pc:docMk/>
            <pc:sldMk cId="1380674543" sldId="256"/>
            <ac:picMk id="125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40:47.599" v="898" actId="21"/>
          <ac:picMkLst>
            <pc:docMk/>
            <pc:sldMk cId="1380674543" sldId="256"/>
            <ac:picMk id="126" creationId="{E9C6D329-88F6-78AE-5643-50A8169BD267}"/>
          </ac:picMkLst>
        </pc:picChg>
        <pc:picChg chg="add del mod">
          <ac:chgData name="Fatima Pillosu" userId="a6295d4dc9e22643" providerId="LiveId" clId="{12FAD019-3B2A-49C7-B413-3DE64D922E8F}" dt="2024-06-25T04:40:47.599" v="898" actId="21"/>
          <ac:picMkLst>
            <pc:docMk/>
            <pc:sldMk cId="1380674543" sldId="256"/>
            <ac:picMk id="146" creationId="{1AB615E8-0B17-7B4A-E110-256F4C39CFC6}"/>
          </ac:picMkLst>
        </pc:picChg>
        <pc:picChg chg="add del mod">
          <ac:chgData name="Fatima Pillosu" userId="a6295d4dc9e22643" providerId="LiveId" clId="{12FAD019-3B2A-49C7-B413-3DE64D922E8F}" dt="2024-06-25T04:42:55.932" v="928" actId="21"/>
          <ac:picMkLst>
            <pc:docMk/>
            <pc:sldMk cId="1380674543" sldId="256"/>
            <ac:picMk id="175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42:55.932" v="928" actId="21"/>
          <ac:picMkLst>
            <pc:docMk/>
            <pc:sldMk cId="1380674543" sldId="256"/>
            <ac:picMk id="176" creationId="{E9C6D329-88F6-78AE-5643-50A8169BD267}"/>
          </ac:picMkLst>
        </pc:picChg>
        <pc:picChg chg="add del mod">
          <ac:chgData name="Fatima Pillosu" userId="a6295d4dc9e22643" providerId="LiveId" clId="{12FAD019-3B2A-49C7-B413-3DE64D922E8F}" dt="2024-06-25T04:42:55.932" v="928" actId="21"/>
          <ac:picMkLst>
            <pc:docMk/>
            <pc:sldMk cId="1380674543" sldId="256"/>
            <ac:picMk id="191" creationId="{1AB615E8-0B17-7B4A-E110-256F4C39CFC6}"/>
          </ac:picMkLst>
        </pc:picChg>
        <pc:picChg chg="add mod">
          <ac:chgData name="Fatima Pillosu" userId="a6295d4dc9e22643" providerId="LiveId" clId="{12FAD019-3B2A-49C7-B413-3DE64D922E8F}" dt="2024-06-25T10:20:01.606" v="938" actId="1582"/>
          <ac:picMkLst>
            <pc:docMk/>
            <pc:sldMk cId="1380674543" sldId="256"/>
            <ac:picMk id="221" creationId="{D26D42B5-73FE-CAB1-1164-A632119A173E}"/>
          </ac:picMkLst>
        </pc:picChg>
        <pc:picChg chg="add mod">
          <ac:chgData name="Fatima Pillosu" userId="a6295d4dc9e22643" providerId="LiveId" clId="{12FAD019-3B2A-49C7-B413-3DE64D922E8F}" dt="2024-06-25T04:43:09.387" v="932" actId="1037"/>
          <ac:picMkLst>
            <pc:docMk/>
            <pc:sldMk cId="1380674543" sldId="256"/>
            <ac:picMk id="222" creationId="{E9C6D329-88F6-78AE-5643-50A8169BD267}"/>
          </ac:picMkLst>
        </pc:picChg>
        <pc:picChg chg="add mod">
          <ac:chgData name="Fatima Pillosu" userId="a6295d4dc9e22643" providerId="LiveId" clId="{12FAD019-3B2A-49C7-B413-3DE64D922E8F}" dt="2024-06-25T10:20:01.606" v="938" actId="1582"/>
          <ac:picMkLst>
            <pc:docMk/>
            <pc:sldMk cId="1380674543" sldId="256"/>
            <ac:picMk id="237" creationId="{1AB615E8-0B17-7B4A-E110-256F4C39CFC6}"/>
          </ac:picMkLst>
        </pc:picChg>
      </pc:sldChg>
    </pc:docChg>
  </pc:docChgLst>
  <pc:docChgLst>
    <pc:chgData name="Fatima Pillosu" userId="a6295d4dc9e22643" providerId="LiveId" clId="{9C778C9B-CA3E-47BD-A91B-34A198640747}"/>
    <pc:docChg chg="undo custSel modSld">
      <pc:chgData name="Fatima Pillosu" userId="a6295d4dc9e22643" providerId="LiveId" clId="{9C778C9B-CA3E-47BD-A91B-34A198640747}" dt="2025-06-10T16:44:30.739" v="152" actId="20577"/>
      <pc:docMkLst>
        <pc:docMk/>
      </pc:docMkLst>
      <pc:sldChg chg="addSp delSp modSp mod">
        <pc:chgData name="Fatima Pillosu" userId="a6295d4dc9e22643" providerId="LiveId" clId="{9C778C9B-CA3E-47BD-A91B-34A198640747}" dt="2025-06-10T16:44:30.739" v="152" actId="20577"/>
        <pc:sldMkLst>
          <pc:docMk/>
          <pc:sldMk cId="1380674543" sldId="256"/>
        </pc:sldMkLst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" creationId="{F8E8BF63-273E-0C12-2314-78FB9D7EA77C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4" creationId="{31D547D6-3E3A-6367-A806-E3B56F1B5A30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5" creationId="{8AF1D376-2A82-A44F-4F2C-5830FEE78451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6" creationId="{28538DD9-DAB7-10B4-2328-9112FCBAC9B9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7" creationId="{9F366357-E9B2-2CA5-1755-68B795391F73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8" creationId="{344C4B38-03CB-55F0-EA16-6F4270C3443B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9" creationId="{3E807561-1BE6-323C-01CD-ACB63198B423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0" creationId="{36CCD4FD-C539-D5EE-73D0-29235DA41DB6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1" creationId="{E464C751-1730-9A7E-ECC2-2153B2204BBA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2" creationId="{99BDB8A4-0494-689D-2507-94CDCEB8D0C2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3" creationId="{22C4AD5E-E154-1EAD-C284-141D4E15EB00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4" creationId="{64644FAA-9682-8175-4D83-E0FAEBF5AECF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5" creationId="{59215346-0A39-CC39-D2D8-603954054EC6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6" creationId="{C7F77EE4-03F2-CE29-7AAC-D2E58CAD0D6F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7" creationId="{858257CA-1ABF-6E30-7CB5-A356C4E21C51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8" creationId="{C9DC7499-5DE0-F436-0A8B-A070DEA8096C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19" creationId="{ECD1FCB4-C01C-4739-8CFD-EEF0675DC2CE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0" creationId="{ADE8FD3D-C79B-D426-8AE9-82F68C21C708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1" creationId="{AFFA82F6-2E04-BEE1-0526-52932A1FDFD9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2" creationId="{B563EF7E-EE96-2362-62E6-452A3D06E3EA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3" creationId="{B2E40E72-71AE-748D-E62D-0CE5A4BC830D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4" creationId="{FC23FFA6-7F3C-466D-8FF0-FCF8A6EB6A16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5" creationId="{627627DE-C47B-FDBC-6171-047EAAE6249A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6" creationId="{66C38C60-0BE9-A9A4-4473-582A0732B605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27" creationId="{BE2D46F5-F0A2-2152-17F3-89BB20BFC065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4" creationId="{A5919868-09EE-8604-212A-45C2257DED69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5" creationId="{F3AA8C12-1DE2-73BD-E0CE-11195BFD4597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6" creationId="{5B2999F4-224B-EE3A-3C5A-1D2142F0B985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7" creationId="{79A634CC-3B50-D4D9-1A80-BC7AA20DCC80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8" creationId="{CB4C159A-001F-4328-780D-BB631087509E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39" creationId="{7844C7F2-50D0-ACF1-94C0-5E5E5040A925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40" creationId="{DAC4FAE2-8503-EC27-9E0D-540A810A3AEB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41" creationId="{CCF25D72-1C70-2A13-384B-14BB3F149702}"/>
          </ac:spMkLst>
        </pc:spChg>
        <pc:spChg chg="add del mod">
          <ac:chgData name="Fatima Pillosu" userId="a6295d4dc9e22643" providerId="LiveId" clId="{9C778C9B-CA3E-47BD-A91B-34A198640747}" dt="2025-06-10T16:24:26.716" v="146" actId="21"/>
          <ac:spMkLst>
            <pc:docMk/>
            <pc:sldMk cId="1380674543" sldId="256"/>
            <ac:spMk id="42" creationId="{AE7F3354-D007-A24B-43A1-C4386F467A9C}"/>
          </ac:spMkLst>
        </pc:spChg>
        <pc:spChg chg="add del">
          <ac:chgData name="Fatima Pillosu" userId="a6295d4dc9e22643" providerId="LiveId" clId="{9C778C9B-CA3E-47BD-A91B-34A198640747}" dt="2025-06-10T16:24:25.349" v="145" actId="478"/>
          <ac:spMkLst>
            <pc:docMk/>
            <pc:sldMk cId="1380674543" sldId="256"/>
            <ac:spMk id="43" creationId="{69F24C6D-0C3B-FE87-6CED-6DE90E16EFAA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5" creationId="{F8E8BF63-273E-0C12-2314-78FB9D7EA77C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6" creationId="{31D547D6-3E3A-6367-A806-E3B56F1B5A30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7" creationId="{8AF1D376-2A82-A44F-4F2C-5830FEE78451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8" creationId="{28538DD9-DAB7-10B4-2328-9112FCBAC9B9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49" creationId="{9F366357-E9B2-2CA5-1755-68B795391F73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0" creationId="{344C4B38-03CB-55F0-EA16-6F4270C3443B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1" creationId="{3E807561-1BE6-323C-01CD-ACB63198B423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2" creationId="{36CCD4FD-C539-D5EE-73D0-29235DA41DB6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3" creationId="{E464C751-1730-9A7E-ECC2-2153B2204BBA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4" creationId="{99BDB8A4-0494-689D-2507-94CDCEB8D0C2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5" creationId="{22C4AD5E-E154-1EAD-C284-141D4E15EB00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6" creationId="{64644FAA-9682-8175-4D83-E0FAEBF5AECF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7" creationId="{59215346-0A39-CC39-D2D8-603954054EC6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8" creationId="{C7F77EE4-03F2-CE29-7AAC-D2E58CAD0D6F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59" creationId="{858257CA-1ABF-6E30-7CB5-A356C4E21C51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60" creationId="{C9DC7499-5DE0-F436-0A8B-A070DEA8096C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61" creationId="{ECD1FCB4-C01C-4739-8CFD-EEF0675DC2CE}"/>
          </ac:spMkLst>
        </pc:spChg>
        <pc:spChg chg="add mod">
          <ac:chgData name="Fatima Pillosu" userId="a6295d4dc9e22643" providerId="LiveId" clId="{9C778C9B-CA3E-47BD-A91B-34A198640747}" dt="2025-06-10T16:44:30.739" v="152" actId="20577"/>
          <ac:spMkLst>
            <pc:docMk/>
            <pc:sldMk cId="1380674543" sldId="256"/>
            <ac:spMk id="62" creationId="{ADE8FD3D-C79B-D426-8AE9-82F68C21C708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63" creationId="{AFFA82F6-2E04-BEE1-0526-52932A1FDFD9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28" creationId="{B563EF7E-EE96-2362-62E6-452A3D06E3EA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29" creationId="{B2E40E72-71AE-748D-E62D-0CE5A4BC830D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30" creationId="{FC23FFA6-7F3C-466D-8FF0-FCF8A6EB6A16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31" creationId="{627627DE-C47B-FDBC-6171-047EAAE6249A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32" creationId="{66C38C60-0BE9-A9A4-4473-582A0732B605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33" creationId="{BE2D46F5-F0A2-2152-17F3-89BB20BFC065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0" creationId="{A5919868-09EE-8604-212A-45C2257DED69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1" creationId="{F3AA8C12-1DE2-73BD-E0CE-11195BFD4597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2" creationId="{5B2999F4-224B-EE3A-3C5A-1D2142F0B985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3" creationId="{79A634CC-3B50-D4D9-1A80-BC7AA20DCC80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4" creationId="{CB4C159A-001F-4328-780D-BB631087509E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5" creationId="{7844C7F2-50D0-ACF1-94C0-5E5E5040A925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6" creationId="{DAC4FAE2-8503-EC27-9E0D-540A810A3AEB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7" creationId="{CCF25D72-1C70-2A13-384B-14BB3F149702}"/>
          </ac:spMkLst>
        </pc:spChg>
        <pc:spChg chg="add mod">
          <ac:chgData name="Fatima Pillosu" userId="a6295d4dc9e22643" providerId="LiveId" clId="{9C778C9B-CA3E-47BD-A91B-34A198640747}" dt="2025-06-10T16:24:38.583" v="149" actId="1035"/>
          <ac:spMkLst>
            <pc:docMk/>
            <pc:sldMk cId="1380674543" sldId="256"/>
            <ac:spMk id="148" creationId="{AE7F3354-D007-A24B-43A1-C4386F467A9C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5" creationId="{F8E8BF63-273E-0C12-2314-78FB9D7EA77C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6" creationId="{31D547D6-3E3A-6367-A806-E3B56F1B5A30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7" creationId="{8AF1D376-2A82-A44F-4F2C-5830FEE78451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8" creationId="{28538DD9-DAB7-10B4-2328-9112FCBAC9B9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69" creationId="{9F366357-E9B2-2CA5-1755-68B795391F73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0" creationId="{344C4B38-03CB-55F0-EA16-6F4270C3443B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1" creationId="{3E807561-1BE6-323C-01CD-ACB63198B423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2" creationId="{36CCD4FD-C539-D5EE-73D0-29235DA41DB6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3" creationId="{E464C751-1730-9A7E-ECC2-2153B2204BBA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4" creationId="{99BDB8A4-0494-689D-2507-94CDCEB8D0C2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5" creationId="{22C4AD5E-E154-1EAD-C284-141D4E15EB00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6" creationId="{64644FAA-9682-8175-4D83-E0FAEBF5AECF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7" creationId="{59215346-0A39-CC39-D2D8-603954054EC6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8" creationId="{C7F77EE4-03F2-CE29-7AAC-D2E58CAD0D6F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79" creationId="{858257CA-1ABF-6E30-7CB5-A356C4E21C51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0" creationId="{C9DC7499-5DE0-F436-0A8B-A070DEA8096C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1" creationId="{ECD1FCB4-C01C-4739-8CFD-EEF0675DC2CE}"/>
          </ac:spMkLst>
        </pc:spChg>
        <pc:spChg chg="del mod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2" creationId="{ADE8FD3D-C79B-D426-8AE9-82F68C21C708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3" creationId="{AFFA82F6-2E04-BEE1-0526-52932A1FDFD9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4" creationId="{B563EF7E-EE96-2362-62E6-452A3D06E3EA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5" creationId="{B2E40E72-71AE-748D-E62D-0CE5A4BC830D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6" creationId="{FC23FFA6-7F3C-466D-8FF0-FCF8A6EB6A16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7" creationId="{627627DE-C47B-FDBC-6171-047EAAE6249A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8" creationId="{66C38C60-0BE9-A9A4-4473-582A0732B605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89" creationId="{BE2D46F5-F0A2-2152-17F3-89BB20BFC065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96" creationId="{A5919868-09EE-8604-212A-45C2257DED69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97" creationId="{F3AA8C12-1DE2-73BD-E0CE-11195BFD4597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98" creationId="{5B2999F4-224B-EE3A-3C5A-1D2142F0B985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199" creationId="{79A634CC-3B50-D4D9-1A80-BC7AA20DCC80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0" creationId="{CB4C159A-001F-4328-780D-BB631087509E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1" creationId="{7844C7F2-50D0-ACF1-94C0-5E5E5040A925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2" creationId="{DAC4FAE2-8503-EC27-9E0D-540A810A3AEB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3" creationId="{CCF25D72-1C70-2A13-384B-14BB3F149702}"/>
          </ac:spMkLst>
        </pc:spChg>
        <pc:spChg chg="del">
          <ac:chgData name="Fatima Pillosu" userId="a6295d4dc9e22643" providerId="LiveId" clId="{9C778C9B-CA3E-47BD-A91B-34A198640747}" dt="2025-06-10T16:20:55.088" v="37" actId="21"/>
          <ac:spMkLst>
            <pc:docMk/>
            <pc:sldMk cId="1380674543" sldId="256"/>
            <ac:spMk id="204" creationId="{AE7F3354-D007-A24B-43A1-C4386F467A9C}"/>
          </ac:spMkLst>
        </pc:sp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2" creationId="{E9C6D329-88F6-78AE-5643-50A8169BD267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28" creationId="{1AB91790-241D-C822-350D-3F1D0FD806C2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29" creationId="{7D7D65BD-35E5-4272-9263-80296BFF3D58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30" creationId="{89912CF2-DF84-DDE8-8A2B-98DD5F581BFE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31" creationId="{D99FD916-11FA-2202-E6F8-815B3C1FF0CF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32" creationId="{F3A3B378-28A8-1E3A-0B33-C9B2790CEF35}"/>
          </ac:picMkLst>
        </pc:picChg>
        <pc:picChg chg="add del mod">
          <ac:chgData name="Fatima Pillosu" userId="a6295d4dc9e22643" providerId="LiveId" clId="{9C778C9B-CA3E-47BD-A91B-34A198640747}" dt="2025-06-10T16:24:26.716" v="146" actId="21"/>
          <ac:picMkLst>
            <pc:docMk/>
            <pc:sldMk cId="1380674543" sldId="256"/>
            <ac:picMk id="33" creationId="{484C5785-0B7E-3E8A-8CD3-3BBB01A73B13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44" creationId="{E9C6D329-88F6-78AE-5643-50A8169BD267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4" creationId="{1AB91790-241D-C822-350D-3F1D0FD806C2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5" creationId="{7D7D65BD-35E5-4272-9263-80296BFF3D58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6" creationId="{89912CF2-DF84-DDE8-8A2B-98DD5F581BFE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7" creationId="{D99FD916-11FA-2202-E6F8-815B3C1FF0CF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8" creationId="{F3A3B378-28A8-1E3A-0B33-C9B2790CEF35}"/>
          </ac:picMkLst>
        </pc:picChg>
        <pc:picChg chg="add mod">
          <ac:chgData name="Fatima Pillosu" userId="a6295d4dc9e22643" providerId="LiveId" clId="{9C778C9B-CA3E-47BD-A91B-34A198640747}" dt="2025-06-10T16:24:38.583" v="149" actId="1035"/>
          <ac:picMkLst>
            <pc:docMk/>
            <pc:sldMk cId="1380674543" sldId="256"/>
            <ac:picMk id="139" creationId="{484C5785-0B7E-3E8A-8CD3-3BBB01A73B13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64" creationId="{E9C6D329-88F6-78AE-5643-50A8169BD267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0" creationId="{1AB91790-241D-C822-350D-3F1D0FD806C2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1" creationId="{7D7D65BD-35E5-4272-9263-80296BFF3D58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2" creationId="{89912CF2-DF84-DDE8-8A2B-98DD5F581BFE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3" creationId="{D99FD916-11FA-2202-E6F8-815B3C1FF0CF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4" creationId="{F3A3B378-28A8-1E3A-0B33-C9B2790CEF35}"/>
          </ac:picMkLst>
        </pc:picChg>
        <pc:picChg chg="del">
          <ac:chgData name="Fatima Pillosu" userId="a6295d4dc9e22643" providerId="LiveId" clId="{9C778C9B-CA3E-47BD-A91B-34A198640747}" dt="2025-06-10T16:20:55.088" v="37" actId="21"/>
          <ac:picMkLst>
            <pc:docMk/>
            <pc:sldMk cId="1380674543" sldId="256"/>
            <ac:picMk id="195" creationId="{484C5785-0B7E-3E8A-8CD3-3BBB01A73B13}"/>
          </ac:picMkLst>
        </pc:picChg>
      </pc:sldChg>
    </pc:docChg>
  </pc:docChgLst>
  <pc:docChgLst>
    <pc:chgData name="Fatima Pillosu" userId="a6295d4dc9e22643" providerId="LiveId" clId="{0EC97EC2-C770-4AE8-9D0C-3702CDF83D14}"/>
    <pc:docChg chg="undo custSel addSld delSld modSld">
      <pc:chgData name="Fatima Pillosu" userId="a6295d4dc9e22643" providerId="LiveId" clId="{0EC97EC2-C770-4AE8-9D0C-3702CDF83D14}" dt="2025-05-26T06:29:41.450" v="1324" actId="408"/>
      <pc:docMkLst>
        <pc:docMk/>
      </pc:docMkLst>
      <pc:sldChg chg="addSp delSp modSp mod">
        <pc:chgData name="Fatima Pillosu" userId="a6295d4dc9e22643" providerId="LiveId" clId="{0EC97EC2-C770-4AE8-9D0C-3702CDF83D14}" dt="2025-05-26T06:29:41.450" v="1324" actId="408"/>
        <pc:sldMkLst>
          <pc:docMk/>
          <pc:sldMk cId="1380674543" sldId="256"/>
        </pc:sldMkLst>
        <pc:spChg chg="add del">
          <ac:chgData name="Fatima Pillosu" userId="a6295d4dc9e22643" providerId="LiveId" clId="{0EC97EC2-C770-4AE8-9D0C-3702CDF83D14}" dt="2025-05-14T22:33:01.405" v="78" actId="478"/>
          <ac:spMkLst>
            <pc:docMk/>
            <pc:sldMk cId="1380674543" sldId="256"/>
            <ac:spMk id="2" creationId="{C996CE2F-8644-3836-7699-57AECABC1019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4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5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5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6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6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7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7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8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8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9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9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0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0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1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1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2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2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3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3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4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4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5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5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6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16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7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18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9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19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0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0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1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1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2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2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3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3" creationId="{BD98A7DA-E44F-537E-878D-920D528D2374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4" creationId="{BD98A7DA-E44F-537E-878D-920D528D2374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4" creationId="{D91A9B1A-3935-E2D1-6A45-A04DB53FA9A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5" creationId="{D91A9B1A-3935-E2D1-6A45-A04DB53FA9AF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5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6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6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7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7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8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8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9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9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30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0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1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31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2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2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3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3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4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4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5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5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6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6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7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7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8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6:03:50.061" v="200" actId="478"/>
          <ac:spMkLst>
            <pc:docMk/>
            <pc:sldMk cId="1380674543" sldId="256"/>
            <ac:spMk id="38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6T06:03:48.674" v="199" actId="478"/>
          <ac:spMkLst>
            <pc:docMk/>
            <pc:sldMk cId="1380674543" sldId="256"/>
            <ac:spMk id="39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9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0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0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1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1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2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2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3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3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4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4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5" creationId="{ADE8FD3D-C79B-D426-8AE9-82F68C21C708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5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6" creationId="{AFFA82F6-2E04-BEE1-0526-52932A1FDFD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47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7" creationId="{B563EF7E-EE96-2362-62E6-452A3D06E3EA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48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8" creationId="{B2E40E72-71AE-748D-E62D-0CE5A4BC830D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49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9" creationId="{FC23FFA6-7F3C-466D-8FF0-FCF8A6EB6A16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0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50" creationId="{627627DE-C47B-FDBC-6171-047EAAE6249A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51" creationId="{66C38C60-0BE9-A9A4-4473-582A0732B605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1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2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3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4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5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6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7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57" creationId="{BE2D46F5-F0A2-2152-17F3-89BB20BFC065}"/>
          </ac:spMkLst>
        </pc:spChg>
        <pc:spChg chg="add del mod">
          <ac:chgData name="Fatima Pillosu" userId="a6295d4dc9e22643" providerId="LiveId" clId="{0EC97EC2-C770-4AE8-9D0C-3702CDF83D14}" dt="2025-05-26T06:23:53.217" v="1043" actId="478"/>
          <ac:spMkLst>
            <pc:docMk/>
            <pc:sldMk cId="1380674543" sldId="256"/>
            <ac:spMk id="58" creationId="{1F207016-C123-77CF-5002-2E964D35559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8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9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6T06:23:53.217" v="1043" actId="478"/>
          <ac:spMkLst>
            <pc:docMk/>
            <pc:sldMk cId="1380674543" sldId="256"/>
            <ac:spMk id="59" creationId="{D7958BEF-8E94-27AE-910E-042D82DEB81A}"/>
          </ac:spMkLst>
        </pc:spChg>
        <pc:spChg chg="add del mod">
          <ac:chgData name="Fatima Pillosu" userId="a6295d4dc9e22643" providerId="LiveId" clId="{0EC97EC2-C770-4AE8-9D0C-3702CDF83D14}" dt="2025-05-26T06:23:54.794" v="1045" actId="478"/>
          <ac:spMkLst>
            <pc:docMk/>
            <pc:sldMk cId="1380674543" sldId="256"/>
            <ac:spMk id="60" creationId="{59AA4FFA-6448-25D4-AABB-C0D8BFEF1721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1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2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3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4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5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6" creationId="{BD98A7DA-E44F-537E-878D-920D528D2374}"/>
          </ac:spMkLst>
        </pc:spChg>
        <pc:spChg chg="add mod">
          <ac:chgData name="Fatima Pillosu" userId="a6295d4dc9e22643" providerId="LiveId" clId="{0EC97EC2-C770-4AE8-9D0C-3702CDF83D14}" dt="2025-05-26T06:22:44.555" v="981" actId="1076"/>
          <ac:spMkLst>
            <pc:docMk/>
            <pc:sldMk cId="1380674543" sldId="256"/>
            <ac:spMk id="67" creationId="{0850AAF4-C3E5-8975-47F7-3DCB86A0E536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7" creationId="{D91A9B1A-3935-E2D1-6A45-A04DB53FA9AF}"/>
          </ac:spMkLst>
        </pc:spChg>
        <pc:spChg chg="add mod">
          <ac:chgData name="Fatima Pillosu" userId="a6295d4dc9e22643" providerId="LiveId" clId="{0EC97EC2-C770-4AE8-9D0C-3702CDF83D14}" dt="2025-05-26T06:22:44.555" v="981" actId="1076"/>
          <ac:spMkLst>
            <pc:docMk/>
            <pc:sldMk cId="1380674543" sldId="256"/>
            <ac:spMk id="68" creationId="{A6447CC3-31A6-1C82-323E-73FB8BF629D8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8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69" creationId="{A5919868-09EE-8604-212A-45C2257DED6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9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0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0" creationId="{F3AA8C12-1DE2-73BD-E0CE-11195BFD4597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1" creationId="{5B2999F4-224B-EE3A-3C5A-1D2142F0B985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1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2" creationId="{79A634CC-3B50-D4D9-1A80-BC7AA20DCC8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2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3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3" creationId="{CB4C159A-001F-4328-780D-BB631087509E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4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4" creationId="{7844C7F2-50D0-ACF1-94C0-5E5E5040A925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5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5" creationId="{DAC4FAE2-8503-EC27-9E0D-540A810A3AE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6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6" creationId="{CCF25D72-1C70-2A13-384B-14BB3F149702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7" creationId="{AE7F3354-D007-A24B-43A1-C4386F467A9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7" creationId="{E464C751-1730-9A7E-ECC2-2153B2204BBA}"/>
          </ac:spMkLst>
        </pc:spChg>
        <pc:spChg chg="add del">
          <ac:chgData name="Fatima Pillosu" userId="a6295d4dc9e22643" providerId="LiveId" clId="{0EC97EC2-C770-4AE8-9D0C-3702CDF83D14}" dt="2025-05-26T06:25:01.139" v="1054" actId="478"/>
          <ac:spMkLst>
            <pc:docMk/>
            <pc:sldMk cId="1380674543" sldId="256"/>
            <ac:spMk id="78" creationId="{8C036ED6-8440-976A-5005-33AE7873F73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8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9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0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0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1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1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2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2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3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3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4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4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5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5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6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6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7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7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5T20:56:09.500" v="88" actId="478"/>
          <ac:spMkLst>
            <pc:docMk/>
            <pc:sldMk cId="1380674543" sldId="256"/>
            <ac:spMk id="88" creationId="{6919FE3E-27F5-266F-1564-232239C0614A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8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1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2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3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4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5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6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7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8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9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0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1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2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3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5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6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7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8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9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0" creationId="{BD98A7DA-E44F-537E-878D-920D528D2374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1" creationId="{D91A9B1A-3935-E2D1-6A45-A04DB53FA9A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2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3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4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5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6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7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8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9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0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1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2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3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4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5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6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7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8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9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30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31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2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3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4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5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6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7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8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9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0" creationId="{ADE8FD3D-C79B-D426-8AE9-82F68C21C708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1" creationId="{AFFA82F6-2E04-BEE1-0526-52932A1FDFD9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2" creationId="{B563EF7E-EE96-2362-62E6-452A3D06E3EA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3" creationId="{B2E40E72-71AE-748D-E62D-0CE5A4BC830D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4" creationId="{FC23FFA6-7F3C-466D-8FF0-FCF8A6EB6A16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5" creationId="{627627DE-C47B-FDBC-6171-047EAAE6249A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6" creationId="{66C38C60-0BE9-A9A4-4473-582A0732B60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7" creationId="{BE2D46F5-F0A2-2152-17F3-89BB20BFC06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4" creationId="{A5919868-09EE-8604-212A-45C2257DED69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5" creationId="{F3AA8C12-1DE2-73BD-E0CE-11195BFD4597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6" creationId="{5B2999F4-224B-EE3A-3C5A-1D2142F0B98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7" creationId="{79A634CC-3B50-D4D9-1A80-BC7AA20DCC80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8" creationId="{CB4C159A-001F-4328-780D-BB631087509E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9" creationId="{7844C7F2-50D0-ACF1-94C0-5E5E5040A92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60" creationId="{DAC4FAE2-8503-EC27-9E0D-540A810A3AEB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61" creationId="{CCF25D72-1C70-2A13-384B-14BB3F149702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62" creationId="{AE7F3354-D007-A24B-43A1-C4386F467A9C}"/>
          </ac:spMkLst>
        </pc:spChg>
        <pc:spChg chg="add del">
          <ac:chgData name="Fatima Pillosu" userId="a6295d4dc9e22643" providerId="LiveId" clId="{0EC97EC2-C770-4AE8-9D0C-3702CDF83D14}" dt="2025-05-26T06:28:34.398" v="1290" actId="478"/>
          <ac:spMkLst>
            <pc:docMk/>
            <pc:sldMk cId="1380674543" sldId="256"/>
            <ac:spMk id="163" creationId="{D92479BE-DF22-6299-B7F9-23C53A81EF5A}"/>
          </ac:spMkLst>
        </pc:spChg>
        <pc:spChg chg="add mod">
          <ac:chgData name="Fatima Pillosu" userId="a6295d4dc9e22643" providerId="LiveId" clId="{0EC97EC2-C770-4AE8-9D0C-3702CDF83D14}" dt="2025-05-26T06:29:25.356" v="1323" actId="1038"/>
          <ac:spMkLst>
            <pc:docMk/>
            <pc:sldMk cId="1380674543" sldId="256"/>
            <ac:spMk id="165" creationId="{F8E8BF63-273E-0C12-2314-78FB9D7EA77C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6" creationId="{31D547D6-3E3A-6367-A806-E3B56F1B5A30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7" creationId="{8AF1D376-2A82-A44F-4F2C-5830FEE78451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8" creationId="{28538DD9-DAB7-10B4-2328-9112FCBAC9B9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9" creationId="{9F366357-E9B2-2CA5-1755-68B795391F73}"/>
          </ac:spMkLst>
        </pc:spChg>
        <pc:spChg chg="add mod">
          <ac:chgData name="Fatima Pillosu" userId="a6295d4dc9e22643" providerId="LiveId" clId="{0EC97EC2-C770-4AE8-9D0C-3702CDF83D14}" dt="2025-05-26T06:29:18.230" v="1316" actId="1038"/>
          <ac:spMkLst>
            <pc:docMk/>
            <pc:sldMk cId="1380674543" sldId="256"/>
            <ac:spMk id="170" creationId="{344C4B38-03CB-55F0-EA16-6F4270C3443B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1" creationId="{3E807561-1BE6-323C-01CD-ACB63198B423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2" creationId="{36CCD4FD-C539-D5EE-73D0-29235DA41DB6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3" creationId="{E464C751-1730-9A7E-ECC2-2153B2204BBA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4" creationId="{99BDB8A4-0494-689D-2507-94CDCEB8D0C2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5" creationId="{22C4AD5E-E154-1EAD-C284-141D4E15EB00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6" creationId="{64644FAA-9682-8175-4D83-E0FAEBF5AECF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77" creationId="{59215346-0A39-CC39-D2D8-603954054EC6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78" creationId="{C7F77EE4-03F2-CE29-7AAC-D2E58CAD0D6F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79" creationId="{858257CA-1ABF-6E30-7CB5-A356C4E21C51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80" creationId="{C9DC7499-5DE0-F436-0A8B-A070DEA8096C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81" creationId="{ECD1FCB4-C01C-4739-8CFD-EEF0675DC2CE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2" creationId="{ADE8FD3D-C79B-D426-8AE9-82F68C21C708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3" creationId="{AFFA82F6-2E04-BEE1-0526-52932A1FDFD9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4" creationId="{B563EF7E-EE96-2362-62E6-452A3D06E3EA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5" creationId="{B2E40E72-71AE-748D-E62D-0CE5A4BC830D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6" creationId="{FC23FFA6-7F3C-466D-8FF0-FCF8A6EB6A16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7" creationId="{627627DE-C47B-FDBC-6171-047EAAE6249A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8" creationId="{66C38C60-0BE9-A9A4-4473-582A0732B605}"/>
          </ac:spMkLst>
        </pc:spChg>
        <pc:spChg chg="add mod">
          <ac:chgData name="Fatima Pillosu" userId="a6295d4dc9e22643" providerId="LiveId" clId="{0EC97EC2-C770-4AE8-9D0C-3702CDF83D14}" dt="2025-05-26T06:29:08.826" v="1294" actId="12788"/>
          <ac:spMkLst>
            <pc:docMk/>
            <pc:sldMk cId="1380674543" sldId="256"/>
            <ac:spMk id="189" creationId="{BE2D46F5-F0A2-2152-17F3-89BB20BFC065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6" creationId="{A5919868-09EE-8604-212A-45C2257DED69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7" creationId="{F3AA8C12-1DE2-73BD-E0CE-11195BFD4597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8" creationId="{5B2999F4-224B-EE3A-3C5A-1D2142F0B985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9" creationId="{79A634CC-3B50-D4D9-1A80-BC7AA20DCC80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0" creationId="{CB4C159A-001F-4328-780D-BB631087509E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1" creationId="{7844C7F2-50D0-ACF1-94C0-5E5E5040A925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2" creationId="{DAC4FAE2-8503-EC27-9E0D-540A810A3AEB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3" creationId="{CCF25D72-1C70-2A13-384B-14BB3F149702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4" creationId="{AE7F3354-D007-A24B-43A1-C4386F467A9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2" creationId="{0C7866F8-3D28-D23F-94F4-31434FC45C8D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3" creationId="{12F23E37-D850-2205-D764-E65B9EEE2D3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4" creationId="{47E1CCA9-1FE1-AC39-2A65-B2530877FE67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5" creationId="{1BF944C8-72B7-EE1A-6F7B-CF42B3774EC5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6" creationId="{E426F851-70D0-C74A-EE11-AF956E60CFE7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7" creationId="{27EB65F3-73F5-B07A-A818-9796C53071D9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8" creationId="{F8E8BF63-273E-0C12-2314-78FB9D7EA77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9" creationId="{31D547D6-3E3A-6367-A806-E3B56F1B5A30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0" creationId="{8AF1D376-2A82-A44F-4F2C-5830FEE78451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1" creationId="{28538DD9-DAB7-10B4-2328-9112FCBAC9B9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2" creationId="{9F366357-E9B2-2CA5-1755-68B795391F7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3" creationId="{344C4B38-03CB-55F0-EA16-6F4270C3443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4" creationId="{BAB5FA82-2A90-06EE-6258-9D203AB1BDB8}"/>
          </ac:spMkLst>
        </pc:spChg>
        <pc:spChg chg="del">
          <ac:chgData name="Fatima Pillosu" userId="a6295d4dc9e22643" providerId="LiveId" clId="{0EC97EC2-C770-4AE8-9D0C-3702CDF83D14}" dt="2025-05-14T22:31:53.104" v="0" actId="478"/>
          <ac:spMkLst>
            <pc:docMk/>
            <pc:sldMk cId="1380674543" sldId="256"/>
            <ac:spMk id="285" creationId="{0CF0744B-6F21-8DAC-A83E-61D8222B0F1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7" creationId="{B6871B03-CD01-1DE9-106B-BECB69B252A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8" creationId="{ED01783E-4F4C-A8C9-3F22-8A910D6F8F90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9" creationId="{6ECAE385-D2E4-A5F8-D03D-40BE92503682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0" creationId="{377CE1CC-2AA5-9330-A970-BB92ACF08CEE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1" creationId="{89D16ACE-F790-DC3D-1B03-3F9F7A9E10B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2" creationId="{BD98A7DA-E44F-537E-878D-920D528D2374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3" creationId="{D91A9B1A-3935-E2D1-6A45-A04DB53FA9A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4" creationId="{FD0F6C0C-3187-59C2-B8AB-8CE80E69B405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5" creationId="{B9263D22-8B6B-1445-8A0C-5061E90D79E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6" creationId="{734D8A0F-DA4D-8309-F970-E2530B211CA4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7" creationId="{D6D9CBDE-E9C7-3D16-96D4-8E67B270EAE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8" creationId="{A7B8CD3B-CE6E-F022-E60D-BF8E98B05737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9" creationId="{3BA2A2CA-0B12-CD6C-AFDA-1197C74E9C14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0" creationId="{457BE35D-A1A5-58C6-2F5E-A07F0ABA918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1" creationId="{3E807561-1BE6-323C-01CD-ACB63198B42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2" creationId="{36CCD4FD-C539-D5EE-73D0-29235DA41DB6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3" creationId="{E464C751-1730-9A7E-ECC2-2153B2204BBA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4" creationId="{99BDB8A4-0494-689D-2507-94CDCEB8D0C2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5" creationId="{22C4AD5E-E154-1EAD-C284-141D4E15EB00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6" creationId="{64644FAA-9682-8175-4D83-E0FAEBF5AECF}"/>
          </ac:spMkLst>
        </pc:spChg>
        <pc:spChg chg="del mod">
          <ac:chgData name="Fatima Pillosu" userId="a6295d4dc9e22643" providerId="LiveId" clId="{0EC97EC2-C770-4AE8-9D0C-3702CDF83D14}" dt="2025-05-14T22:32:10.319" v="4" actId="478"/>
          <ac:spMkLst>
            <pc:docMk/>
            <pc:sldMk cId="1380674543" sldId="256"/>
            <ac:spMk id="307" creationId="{06CC44EE-81B7-DD3C-555F-07C259495E5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8" creationId="{F606AFF2-A448-29EC-8740-4E64AAE7AB72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9" creationId="{47CED736-C2A1-36CE-3DF2-F463782B7FF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0" creationId="{59215346-0A39-CC39-D2D8-603954054EC6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1" creationId="{C7F77EE4-03F2-CE29-7AAC-D2E58CAD0D6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2" creationId="{858257CA-1ABF-6E30-7CB5-A356C4E21C51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3" creationId="{C9DC7499-5DE0-F436-0A8B-A070DEA8096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4" creationId="{ECD1FCB4-C01C-4739-8CFD-EEF0675DC2CE}"/>
          </ac:spMkLst>
        </pc:spChg>
        <pc:spChg chg="del">
          <ac:chgData name="Fatima Pillosu" userId="a6295d4dc9e22643" providerId="LiveId" clId="{0EC97EC2-C770-4AE8-9D0C-3702CDF83D14}" dt="2025-05-14T22:31:55.534" v="2" actId="478"/>
          <ac:spMkLst>
            <pc:docMk/>
            <pc:sldMk cId="1380674543" sldId="256"/>
            <ac:spMk id="315" creationId="{2D626F25-64D5-8432-44FC-367DBB39D105}"/>
          </ac:spMkLst>
        </pc:spChg>
        <pc:spChg chg="del">
          <ac:chgData name="Fatima Pillosu" userId="a6295d4dc9e22643" providerId="LiveId" clId="{0EC97EC2-C770-4AE8-9D0C-3702CDF83D14}" dt="2025-05-14T22:31:54.731" v="1" actId="478"/>
          <ac:spMkLst>
            <pc:docMk/>
            <pc:sldMk cId="1380674543" sldId="256"/>
            <ac:spMk id="316" creationId="{B8007B7D-F052-FFD1-CAEA-9E7123846D05}"/>
          </ac:spMkLst>
        </pc:spChg>
        <pc:picChg chg="add del mod">
          <ac:chgData name="Fatima Pillosu" userId="a6295d4dc9e22643" providerId="LiveId" clId="{0EC97EC2-C770-4AE8-9D0C-3702CDF83D14}" dt="2025-05-26T06:19:19.896" v="893" actId="478"/>
          <ac:picMkLst>
            <pc:docMk/>
            <pc:sldMk cId="1380674543" sldId="256"/>
            <ac:picMk id="2" creationId="{D26D42B5-73FE-CAB1-1164-A632119A173E}"/>
          </ac:picMkLst>
        </pc:picChg>
        <pc:picChg chg="add del mod">
          <ac:chgData name="Fatima Pillosu" userId="a6295d4dc9e22643" providerId="LiveId" clId="{0EC97EC2-C770-4AE8-9D0C-3702CDF83D14}" dt="2025-05-25T20:52:53.842" v="81" actId="21"/>
          <ac:picMkLst>
            <pc:docMk/>
            <pc:sldMk cId="1380674543" sldId="256"/>
            <ac:picMk id="3" creationId="{D26D42B5-73FE-CAB1-1164-A632119A173E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3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5T20:52:53.842" v="81" actId="21"/>
          <ac:picMkLst>
            <pc:docMk/>
            <pc:sldMk cId="1380674543" sldId="256"/>
            <ac:picMk id="4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6:15:30.844" v="825" actId="478"/>
          <ac:picMkLst>
            <pc:docMk/>
            <pc:sldMk cId="1380674543" sldId="256"/>
            <ac:picMk id="17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5T20:52:53.842" v="81" actId="21"/>
          <ac:picMkLst>
            <pc:docMk/>
            <pc:sldMk cId="1380674543" sldId="256"/>
            <ac:picMk id="18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5T20:56:11.319" v="89" actId="21"/>
          <ac:picMkLst>
            <pc:docMk/>
            <pc:sldMk cId="1380674543" sldId="256"/>
            <ac:picMk id="46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6:16:09.599" v="837" actId="478"/>
          <ac:picMkLst>
            <pc:docMk/>
            <pc:sldMk cId="1380674543" sldId="256"/>
            <ac:picMk id="52" creationId="{9856A293-72A5-FBF7-841D-C30CE3130B62}"/>
          </ac:picMkLst>
        </pc:picChg>
        <pc:picChg chg="add del mod">
          <ac:chgData name="Fatima Pillosu" userId="a6295d4dc9e22643" providerId="LiveId" clId="{0EC97EC2-C770-4AE8-9D0C-3702CDF83D14}" dt="2025-05-26T06:16:07.641" v="835" actId="478"/>
          <ac:picMkLst>
            <pc:docMk/>
            <pc:sldMk cId="1380674543" sldId="256"/>
            <ac:picMk id="53" creationId="{8CD712D8-6C87-BE17-7EC4-6916FC28EEC0}"/>
          </ac:picMkLst>
        </pc:picChg>
        <pc:picChg chg="add del mod">
          <ac:chgData name="Fatima Pillosu" userId="a6295d4dc9e22643" providerId="LiveId" clId="{0EC97EC2-C770-4AE8-9D0C-3702CDF83D14}" dt="2025-05-26T06:16:08.316" v="836" actId="478"/>
          <ac:picMkLst>
            <pc:docMk/>
            <pc:sldMk cId="1380674543" sldId="256"/>
            <ac:picMk id="54" creationId="{8AF96B35-2255-E40A-0622-CAC89CCA3B07}"/>
          </ac:picMkLst>
        </pc:picChg>
        <pc:picChg chg="add del mod">
          <ac:chgData name="Fatima Pillosu" userId="a6295d4dc9e22643" providerId="LiveId" clId="{0EC97EC2-C770-4AE8-9D0C-3702CDF83D14}" dt="2025-05-26T06:16:07.046" v="834" actId="478"/>
          <ac:picMkLst>
            <pc:docMk/>
            <pc:sldMk cId="1380674543" sldId="256"/>
            <ac:picMk id="55" creationId="{6DD042E1-38BD-0363-479A-BAB72032885B}"/>
          </ac:picMkLst>
        </pc:picChg>
        <pc:picChg chg="add del mod">
          <ac:chgData name="Fatima Pillosu" userId="a6295d4dc9e22643" providerId="LiveId" clId="{0EC97EC2-C770-4AE8-9D0C-3702CDF83D14}" dt="2025-05-26T06:16:06.430" v="833" actId="478"/>
          <ac:picMkLst>
            <pc:docMk/>
            <pc:sldMk cId="1380674543" sldId="256"/>
            <ac:picMk id="56" creationId="{8AFC756F-9CB4-E410-E0A4-84278CD01BD0}"/>
          </ac:picMkLst>
        </pc:picChg>
        <pc:picChg chg="add del mod">
          <ac:chgData name="Fatima Pillosu" userId="a6295d4dc9e22643" providerId="LiveId" clId="{0EC97EC2-C770-4AE8-9D0C-3702CDF83D14}" dt="2025-05-25T20:56:11.319" v="89" actId="21"/>
          <ac:picMkLst>
            <pc:docMk/>
            <pc:sldMk cId="1380674543" sldId="256"/>
            <ac:picMk id="60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1" creationId="{1AB91790-241D-C822-350D-3F1D0FD806C2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2" creationId="{7D7D65BD-35E5-4272-9263-80296BFF3D58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3" creationId="{89912CF2-DF84-DDE8-8A2B-98DD5F581BFE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4" creationId="{D99FD916-11FA-2202-E6F8-815B3C1FF0CF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5" creationId="{F3A3B378-28A8-1E3A-0B33-C9B2790CEF35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6" creationId="{484C5785-0B7E-3E8A-8CD3-3BBB01A73B13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79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5:59:18.012" v="99" actId="21"/>
          <ac:picMkLst>
            <pc:docMk/>
            <pc:sldMk cId="1380674543" sldId="256"/>
            <ac:picMk id="89" creationId="{D26D42B5-73FE-CAB1-1164-A632119A173E}"/>
          </ac:picMkLst>
        </pc:picChg>
        <pc:picChg chg="add del mod">
          <ac:chgData name="Fatima Pillosu" userId="a6295d4dc9e22643" providerId="LiveId" clId="{0EC97EC2-C770-4AE8-9D0C-3702CDF83D14}" dt="2025-05-26T05:59:18.012" v="99" actId="21"/>
          <ac:picMkLst>
            <pc:docMk/>
            <pc:sldMk cId="1380674543" sldId="256"/>
            <ac:picMk id="90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5:59:18.012" v="99" actId="21"/>
          <ac:picMkLst>
            <pc:docMk/>
            <pc:sldMk cId="1380674543" sldId="256"/>
            <ac:picMk id="104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48" creationId="{1AB91790-241D-C822-350D-3F1D0FD806C2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49" creationId="{7D7D65BD-35E5-4272-9263-80296BFF3D58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0" creationId="{89912CF2-DF84-DDE8-8A2B-98DD5F581BFE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1" creationId="{D99FD916-11FA-2202-E6F8-815B3C1FF0CF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2" creationId="{F3A3B378-28A8-1E3A-0B33-C9B2790CEF35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3" creationId="{484C5785-0B7E-3E8A-8CD3-3BBB01A73B13}"/>
          </ac:picMkLst>
        </pc:picChg>
        <pc:picChg chg="add mod">
          <ac:chgData name="Fatima Pillosu" userId="a6295d4dc9e22643" providerId="LiveId" clId="{0EC97EC2-C770-4AE8-9D0C-3702CDF83D14}" dt="2025-05-26T06:29:03.683" v="1293" actId="12788"/>
          <ac:picMkLst>
            <pc:docMk/>
            <pc:sldMk cId="1380674543" sldId="256"/>
            <ac:picMk id="164" creationId="{E9C6D329-88F6-78AE-5643-50A8169BD267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0" creationId="{1AB91790-241D-C822-350D-3F1D0FD806C2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1" creationId="{7D7D65BD-35E5-4272-9263-80296BFF3D58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2" creationId="{89912CF2-DF84-DDE8-8A2B-98DD5F581BFE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3" creationId="{D99FD916-11FA-2202-E6F8-815B3C1FF0CF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4" creationId="{F3A3B378-28A8-1E3A-0B33-C9B2790CEF35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5" creationId="{484C5785-0B7E-3E8A-8CD3-3BBB01A73B13}"/>
          </ac:picMkLst>
        </pc:picChg>
        <pc:picChg chg="del mod">
          <ac:chgData name="Fatima Pillosu" userId="a6295d4dc9e22643" providerId="LiveId" clId="{0EC97EC2-C770-4AE8-9D0C-3702CDF83D14}" dt="2025-05-14T22:33:03.334" v="79" actId="21"/>
          <ac:picMkLst>
            <pc:docMk/>
            <pc:sldMk cId="1380674543" sldId="256"/>
            <ac:picMk id="270" creationId="{D26D42B5-73FE-CAB1-1164-A632119A173E}"/>
          </ac:picMkLst>
        </pc:picChg>
        <pc:picChg chg="del mod">
          <ac:chgData name="Fatima Pillosu" userId="a6295d4dc9e22643" providerId="LiveId" clId="{0EC97EC2-C770-4AE8-9D0C-3702CDF83D14}" dt="2025-05-14T22:33:03.334" v="79" actId="21"/>
          <ac:picMkLst>
            <pc:docMk/>
            <pc:sldMk cId="1380674543" sldId="256"/>
            <ac:picMk id="271" creationId="{E9C6D329-88F6-78AE-5643-50A8169BD267}"/>
          </ac:picMkLst>
        </pc:picChg>
        <pc:picChg chg="del mod">
          <ac:chgData name="Fatima Pillosu" userId="a6295d4dc9e22643" providerId="LiveId" clId="{0EC97EC2-C770-4AE8-9D0C-3702CDF83D14}" dt="2025-05-14T22:33:03.334" v="79" actId="21"/>
          <ac:picMkLst>
            <pc:docMk/>
            <pc:sldMk cId="1380674543" sldId="256"/>
            <ac:picMk id="286" creationId="{1AB615E8-0B17-7B4A-E110-256F4C39CFC6}"/>
          </ac:picMkLst>
        </pc:picChg>
      </pc:sldChg>
      <pc:sldChg chg="addSp delSp modSp new del mod">
        <pc:chgData name="Fatima Pillosu" userId="a6295d4dc9e22643" providerId="LiveId" clId="{0EC97EC2-C770-4AE8-9D0C-3702CDF83D14}" dt="2025-05-26T06:28:16.116" v="1288" actId="2696"/>
        <pc:sldMkLst>
          <pc:docMk/>
          <pc:sldMk cId="548172348" sldId="257"/>
        </pc:sldMkLst>
        <pc:spChg chg="del">
          <ac:chgData name="Fatima Pillosu" userId="a6295d4dc9e22643" providerId="LiveId" clId="{0EC97EC2-C770-4AE8-9D0C-3702CDF83D14}" dt="2025-05-26T06:16:20.408" v="839" actId="478"/>
          <ac:spMkLst>
            <pc:docMk/>
            <pc:sldMk cId="548172348" sldId="257"/>
            <ac:spMk id="2" creationId="{C30144E7-2F6E-0336-8685-0E3ABDF8BE0C}"/>
          </ac:spMkLst>
        </pc:spChg>
        <pc:spChg chg="del">
          <ac:chgData name="Fatima Pillosu" userId="a6295d4dc9e22643" providerId="LiveId" clId="{0EC97EC2-C770-4AE8-9D0C-3702CDF83D14}" dt="2025-05-26T06:16:21.036" v="840" actId="478"/>
          <ac:spMkLst>
            <pc:docMk/>
            <pc:sldMk cId="548172348" sldId="257"/>
            <ac:spMk id="3" creationId="{5C309EF4-7FB1-2967-583E-CEBDF51F1286}"/>
          </ac:spMkLst>
        </pc:sp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5" creationId="{1AB91790-241D-C822-350D-3F1D0FD806C2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7" creationId="{7D7D65BD-35E5-4272-9263-80296BFF3D58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9" creationId="{89912CF2-DF84-DDE8-8A2B-98DD5F581BFE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11" creationId="{D99FD916-11FA-2202-E6F8-815B3C1FF0CF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13" creationId="{F3A3B378-28A8-1E3A-0B33-C9B2790CEF35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15" creationId="{484C5785-0B7E-3E8A-8CD3-3BBB01A73B13}"/>
          </ac:picMkLst>
        </pc:picChg>
      </pc:sldChg>
    </pc:docChg>
  </pc:docChgLst>
  <pc:docChgLst>
    <pc:chgData name="Fatima Pillosu" userId="a6295d4dc9e22643" providerId="LiveId" clId="{A639B221-95ED-436B-94AC-BA1E98316219}"/>
    <pc:docChg chg="custSel modSld">
      <pc:chgData name="Fatima Pillosu" userId="a6295d4dc9e22643" providerId="LiveId" clId="{A639B221-95ED-436B-94AC-BA1E98316219}" dt="2024-06-25T03:00:31.126" v="221" actId="20577"/>
      <pc:docMkLst>
        <pc:docMk/>
      </pc:docMkLst>
      <pc:sldChg chg="addSp delSp modSp mod">
        <pc:chgData name="Fatima Pillosu" userId="a6295d4dc9e22643" providerId="LiveId" clId="{A639B221-95ED-436B-94AC-BA1E98316219}" dt="2024-06-25T03:00:31.126" v="221" actId="20577"/>
        <pc:sldMkLst>
          <pc:docMk/>
          <pc:sldMk cId="1380674543" sldId="256"/>
        </pc:sldMkLst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4" creationId="{0C7866F8-3D28-D23F-94F4-31434FC45C8D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5" creationId="{12F23E37-D850-2205-D764-E65B9EEE2D3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6" creationId="{47E1CCA9-1FE1-AC39-2A65-B2530877FE6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7" creationId="{0C7866F8-3D28-D23F-94F4-31434FC45C8D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7" creationId="{1BF944C8-72B7-EE1A-6F7B-CF42B3774EC5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8" creationId="{12F23E37-D850-2205-D764-E65B9EEE2D3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8" creationId="{E426F851-70D0-C74A-EE11-AF956E60CFE7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9" creationId="{27EB65F3-73F5-B07A-A818-9796C53071D9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9" creationId="{47E1CCA9-1FE1-AC39-2A65-B2530877FE6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0" creationId="{1BF944C8-72B7-EE1A-6F7B-CF42B3774EC5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0" creationId="{F8E8BF63-273E-0C12-2314-78FB9D7EA77C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1" creationId="{CAD43641-B052-26FD-5C23-957921D8EC51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1" creationId="{E426F851-70D0-C74A-EE11-AF956E60CFE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2" creationId="{27EB65F3-73F5-B07A-A818-9796C53071D9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2" creationId="{31D547D6-3E3A-6367-A806-E3B56F1B5A30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3" creationId="{E201E88B-CB14-1D48-CC93-3771BD59314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3" creationId="{F8E8BF63-273E-0C12-2314-78FB9D7EA77C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4" creationId="{8AF1D376-2A82-A44F-4F2C-5830FEE78451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4" creationId="{CAD43641-B052-26FD-5C23-957921D8EC51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5" creationId="{31D547D6-3E3A-6367-A806-E3B56F1B5A30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5" creationId="{336AAD33-3254-2597-0C5A-D40BACC164C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6" creationId="{28538DD9-DAB7-10B4-2328-9112FCBAC9B9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6" creationId="{E201E88B-CB14-1D48-CC93-3771BD59314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7" creationId="{8AF1D376-2A82-A44F-4F2C-5830FEE78451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7" creationId="{EC17B1CC-8CA4-004D-DEE3-B25D56C75213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8" creationId="{336AAD33-3254-2597-0C5A-D40BACC164C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8" creationId="{9F366357-E9B2-2CA5-1755-68B795391F73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9" creationId="{28538DD9-DAB7-10B4-2328-9112FCBAC9B9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9" creationId="{344C4B38-03CB-55F0-EA16-6F4270C3443B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20" creationId="{30784AA1-49B7-932A-21A6-6E70BE8E78F9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0" creationId="{EC17B1CC-8CA4-004D-DEE3-B25D56C75213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1" creationId="{9F366357-E9B2-2CA5-1755-68B795391F73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21" creationId="{BAB5FA82-2A90-06EE-6258-9D203AB1BDB8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22" creationId="{0CF0744B-6F21-8DAC-A83E-61D8222B0F1B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2" creationId="{344C4B38-03CB-55F0-EA16-6F4270C3443B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3" creationId="{30784AA1-49B7-932A-21A6-6E70BE8E78F9}"/>
          </ac:spMkLst>
        </pc:spChg>
        <pc:spChg chg="add del">
          <ac:chgData name="Fatima Pillosu" userId="a6295d4dc9e22643" providerId="LiveId" clId="{A639B221-95ED-436B-94AC-BA1E98316219}" dt="2024-06-25T02:59:05.030" v="209" actId="478"/>
          <ac:spMkLst>
            <pc:docMk/>
            <pc:sldMk cId="1380674543" sldId="256"/>
            <ac:spMk id="23" creationId="{B6E00075-0CCA-D0C4-0CB1-CE61ED5F8864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4" creationId="{BAB5FA82-2A90-06EE-6258-9D203AB1BDB8}"/>
          </ac:spMkLst>
        </pc:spChg>
        <pc:spChg chg="add del mod">
          <ac:chgData name="Fatima Pillosu" userId="a6295d4dc9e22643" providerId="LiveId" clId="{A639B221-95ED-436B-94AC-BA1E98316219}" dt="2024-06-24T16:38:54.405" v="14" actId="478"/>
          <ac:spMkLst>
            <pc:docMk/>
            <pc:sldMk cId="1380674543" sldId="256"/>
            <ac:spMk id="25" creationId="{C39913BD-F1B8-D77C-E72F-C0A1C591125A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28" creationId="{0C7866F8-3D28-D23F-94F4-31434FC45C8D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29" creationId="{12F23E37-D850-2205-D764-E65B9EEE2D3F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0" creationId="{47E1CCA9-1FE1-AC39-2A65-B2530877FE67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1" creationId="{1BF944C8-72B7-EE1A-6F7B-CF42B3774EC5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2" creationId="{E426F851-70D0-C74A-EE11-AF956E60CFE7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3" creationId="{27EB65F3-73F5-B07A-A818-9796C53071D9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4" creationId="{F8E8BF63-273E-0C12-2314-78FB9D7EA77C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5" creationId="{CAD43641-B052-26FD-5C23-957921D8EC51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6" creationId="{31D547D6-3E3A-6367-A806-E3B56F1B5A30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7" creationId="{E201E88B-CB14-1D48-CC93-3771BD593147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8" creationId="{8AF1D376-2A82-A44F-4F2C-5830FEE78451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9" creationId="{336AAD33-3254-2597-0C5A-D40BACC164CF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0" creationId="{28538DD9-DAB7-10B4-2328-9112FCBAC9B9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1" creationId="{EC17B1CC-8CA4-004D-DEE3-B25D56C75213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2" creationId="{9F366357-E9B2-2CA5-1755-68B795391F73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3" creationId="{344C4B38-03CB-55F0-EA16-6F4270C3443B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4" creationId="{30784AA1-49B7-932A-21A6-6E70BE8E78F9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5" creationId="{BAB5FA82-2A90-06EE-6258-9D203AB1BDB8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6" creationId="{0C7866F8-3D28-D23F-94F4-31434FC45C8D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7" creationId="{12F23E37-D850-2205-D764-E65B9EEE2D3F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8" creationId="{47E1CCA9-1FE1-AC39-2A65-B2530877FE67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9" creationId="{1BF944C8-72B7-EE1A-6F7B-CF42B3774EC5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0" creationId="{E426F851-70D0-C74A-EE11-AF956E60CFE7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1" creationId="{27EB65F3-73F5-B07A-A818-9796C53071D9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2" creationId="{F8E8BF63-273E-0C12-2314-78FB9D7EA77C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3" creationId="{CAD43641-B052-26FD-5C23-957921D8EC51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4" creationId="{31D547D6-3E3A-6367-A806-E3B56F1B5A30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5" creationId="{E201E88B-CB14-1D48-CC93-3771BD593147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6" creationId="{8AF1D376-2A82-A44F-4F2C-5830FEE78451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7" creationId="{336AAD33-3254-2597-0C5A-D40BACC164CF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8" creationId="{28538DD9-DAB7-10B4-2328-9112FCBAC9B9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9" creationId="{EC17B1CC-8CA4-004D-DEE3-B25D56C75213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0" creationId="{9F366357-E9B2-2CA5-1755-68B795391F73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1" creationId="{344C4B38-03CB-55F0-EA16-6F4270C3443B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2" creationId="{30784AA1-49B7-932A-21A6-6E70BE8E78F9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3" creationId="{BAB5FA82-2A90-06EE-6258-9D203AB1BDB8}"/>
          </ac:spMkLst>
        </pc:spChg>
        <pc:spChg chg="add mod">
          <ac:chgData name="Fatima Pillosu" userId="a6295d4dc9e22643" providerId="LiveId" clId="{A639B221-95ED-436B-94AC-BA1E98316219}" dt="2024-06-25T03:00:31.126" v="221" actId="20577"/>
          <ac:spMkLst>
            <pc:docMk/>
            <pc:sldMk cId="1380674543" sldId="256"/>
            <ac:spMk id="64" creationId="{0CF0744B-6F21-8DAC-A83E-61D8222B0F1B}"/>
          </ac:spMkLst>
        </pc:spChg>
        <pc:picChg chg="add del mod">
          <ac:chgData name="Fatima Pillosu" userId="a6295d4dc9e22643" providerId="LiveId" clId="{A639B221-95ED-436B-94AC-BA1E98316219}" dt="2024-06-25T02:59:08.093" v="210" actId="21"/>
          <ac:picMkLst>
            <pc:docMk/>
            <pc:sldMk cId="1380674543" sldId="256"/>
            <ac:picMk id="2" creationId="{D26D42B5-73FE-CAB1-1164-A632119A173E}"/>
          </ac:picMkLst>
        </pc:picChg>
        <pc:picChg chg="add del mod">
          <ac:chgData name="Fatima Pillosu" userId="a6295d4dc9e22643" providerId="LiveId" clId="{A639B221-95ED-436B-94AC-BA1E98316219}" dt="2024-06-25T02:59:08.093" v="210" actId="21"/>
          <ac:picMkLst>
            <pc:docMk/>
            <pc:sldMk cId="1380674543" sldId="256"/>
            <ac:picMk id="3" creationId="{E9C6D329-88F6-78AE-5643-50A8169BD267}"/>
          </ac:picMkLst>
        </pc:picChg>
        <pc:picChg chg="del mod">
          <ac:chgData name="Fatima Pillosu" userId="a6295d4dc9e22643" providerId="LiveId" clId="{A639B221-95ED-436B-94AC-BA1E98316219}" dt="2024-06-24T16:38:55.818" v="15" actId="21"/>
          <ac:picMkLst>
            <pc:docMk/>
            <pc:sldMk cId="1380674543" sldId="256"/>
            <ac:picMk id="5" creationId="{D26D42B5-73FE-CAB1-1164-A632119A173E}"/>
          </ac:picMkLst>
        </pc:picChg>
        <pc:picChg chg="del mod">
          <ac:chgData name="Fatima Pillosu" userId="a6295d4dc9e22643" providerId="LiveId" clId="{A639B221-95ED-436B-94AC-BA1E98316219}" dt="2024-06-24T16:38:55.818" v="15" actId="21"/>
          <ac:picMkLst>
            <pc:docMk/>
            <pc:sldMk cId="1380674543" sldId="256"/>
            <ac:picMk id="6" creationId="{E9C6D329-88F6-78AE-5643-50A8169BD267}"/>
          </ac:picMkLst>
        </pc:picChg>
        <pc:picChg chg="add mod">
          <ac:chgData name="Fatima Pillosu" userId="a6295d4dc9e22643" providerId="LiveId" clId="{A639B221-95ED-436B-94AC-BA1E98316219}" dt="2024-06-25T02:59:19.399" v="211"/>
          <ac:picMkLst>
            <pc:docMk/>
            <pc:sldMk cId="1380674543" sldId="256"/>
            <ac:picMk id="24" creationId="{D26D42B5-73FE-CAB1-1164-A632119A173E}"/>
          </ac:picMkLst>
        </pc:picChg>
        <pc:picChg chg="add mod">
          <ac:chgData name="Fatima Pillosu" userId="a6295d4dc9e22643" providerId="LiveId" clId="{A639B221-95ED-436B-94AC-BA1E98316219}" dt="2024-06-25T02:59:19.399" v="211"/>
          <ac:picMkLst>
            <pc:docMk/>
            <pc:sldMk cId="1380674543" sldId="256"/>
            <ac:picMk id="25" creationId="{E9C6D329-88F6-78AE-5643-50A8169BD267}"/>
          </ac:picMkLst>
        </pc:picChg>
        <pc:picChg chg="add del mod">
          <ac:chgData name="Fatima Pillosu" userId="a6295d4dc9e22643" providerId="LiveId" clId="{A639B221-95ED-436B-94AC-BA1E98316219}" dt="2024-06-25T02:55:15.251" v="18" actId="21"/>
          <ac:picMkLst>
            <pc:docMk/>
            <pc:sldMk cId="1380674543" sldId="256"/>
            <ac:picMk id="26" creationId="{D26D42B5-73FE-CAB1-1164-A632119A173E}"/>
          </ac:picMkLst>
        </pc:picChg>
        <pc:picChg chg="add del mod">
          <ac:chgData name="Fatima Pillosu" userId="a6295d4dc9e22643" providerId="LiveId" clId="{A639B221-95ED-436B-94AC-BA1E98316219}" dt="2024-06-25T02:55:15.251" v="18" actId="21"/>
          <ac:picMkLst>
            <pc:docMk/>
            <pc:sldMk cId="1380674543" sldId="256"/>
            <ac:picMk id="27" creationId="{E9C6D329-88F6-78AE-5643-50A8169BD26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45B529-B9C3-4050-B7E6-F42472C401DC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9788" y="1143000"/>
            <a:ext cx="2638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DDFFF-F0B3-4BDF-9CD8-D69EC516AF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493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9788" y="1143000"/>
            <a:ext cx="26384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DDDFFF-F0B3-4BDF-9CD8-D69EC516AF7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975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792409"/>
            <a:ext cx="3519170" cy="1685690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543105"/>
            <a:ext cx="3105150" cy="1168999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1486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143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57785"/>
            <a:ext cx="892731" cy="41032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57785"/>
            <a:ext cx="2626439" cy="41032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7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4115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07108"/>
            <a:ext cx="3570923" cy="2014085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240247"/>
            <a:ext cx="3570923" cy="1059160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8155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288925"/>
            <a:ext cx="1759585" cy="3072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288925"/>
            <a:ext cx="1759585" cy="3072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83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57786"/>
            <a:ext cx="3570923" cy="935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186932"/>
            <a:ext cx="1751498" cy="581697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768630"/>
            <a:ext cx="1751498" cy="26013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186932"/>
            <a:ext cx="1760124" cy="581697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768630"/>
            <a:ext cx="1760124" cy="26013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0570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114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8364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22792"/>
            <a:ext cx="1335322" cy="1129771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697141"/>
            <a:ext cx="2095976" cy="3440870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52562"/>
            <a:ext cx="1335322" cy="2691052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602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22792"/>
            <a:ext cx="1335322" cy="1129771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697141"/>
            <a:ext cx="2095976" cy="3440870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52562"/>
            <a:ext cx="1335322" cy="2691052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628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57786"/>
            <a:ext cx="3570923" cy="9358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288925"/>
            <a:ext cx="3570923" cy="3072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487702"/>
            <a:ext cx="931545" cy="257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08BE39-9590-4784-9593-CDA6D4690427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487702"/>
            <a:ext cx="1397318" cy="257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487702"/>
            <a:ext cx="931545" cy="257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510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21" descr="A map of the united states&#10;&#10;Description automatically generated">
            <a:extLst>
              <a:ext uri="{FF2B5EF4-FFF2-40B4-BE49-F238E27FC236}">
                <a16:creationId xmlns:a16="http://schemas.microsoft.com/office/drawing/2014/main" id="{E9C6D329-88F6-78AE-5643-50A8169BD2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6" t="22742" r="11323" b="73834"/>
          <a:stretch/>
        </p:blipFill>
        <p:spPr>
          <a:xfrm>
            <a:off x="666100" y="747865"/>
            <a:ext cx="2808000" cy="87881"/>
          </a:xfrm>
          <a:prstGeom prst="rect">
            <a:avLst/>
          </a:prstGeom>
        </p:spPr>
      </p:pic>
      <p:sp>
        <p:nvSpPr>
          <p:cNvPr id="45" name="TextBox 228">
            <a:extLst>
              <a:ext uri="{FF2B5EF4-FFF2-40B4-BE49-F238E27FC236}">
                <a16:creationId xmlns:a16="http://schemas.microsoft.com/office/drawing/2014/main" id="{F8E8BF63-273E-0C12-2314-78FB9D7EA77C}"/>
              </a:ext>
            </a:extLst>
          </p:cNvPr>
          <p:cNvSpPr txBox="1"/>
          <p:nvPr/>
        </p:nvSpPr>
        <p:spPr>
          <a:xfrm>
            <a:off x="3273496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</a:p>
        </p:txBody>
      </p:sp>
      <p:sp>
        <p:nvSpPr>
          <p:cNvPr id="46" name="TextBox 229">
            <a:extLst>
              <a:ext uri="{FF2B5EF4-FFF2-40B4-BE49-F238E27FC236}">
                <a16:creationId xmlns:a16="http://schemas.microsoft.com/office/drawing/2014/main" id="{31D547D6-3E3A-6367-A806-E3B56F1B5A30}"/>
              </a:ext>
            </a:extLst>
          </p:cNvPr>
          <p:cNvSpPr txBox="1"/>
          <p:nvPr/>
        </p:nvSpPr>
        <p:spPr>
          <a:xfrm>
            <a:off x="2719764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</a:p>
        </p:txBody>
      </p:sp>
      <p:sp>
        <p:nvSpPr>
          <p:cNvPr id="47" name="TextBox 230">
            <a:extLst>
              <a:ext uri="{FF2B5EF4-FFF2-40B4-BE49-F238E27FC236}">
                <a16:creationId xmlns:a16="http://schemas.microsoft.com/office/drawing/2014/main" id="{8AF1D376-2A82-A44F-4F2C-5830FEE78451}"/>
              </a:ext>
            </a:extLst>
          </p:cNvPr>
          <p:cNvSpPr txBox="1"/>
          <p:nvPr/>
        </p:nvSpPr>
        <p:spPr>
          <a:xfrm>
            <a:off x="2166030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</a:p>
        </p:txBody>
      </p:sp>
      <p:sp>
        <p:nvSpPr>
          <p:cNvPr id="48" name="TextBox 231">
            <a:extLst>
              <a:ext uri="{FF2B5EF4-FFF2-40B4-BE49-F238E27FC236}">
                <a16:creationId xmlns:a16="http://schemas.microsoft.com/office/drawing/2014/main" id="{28538DD9-DAB7-10B4-2328-9112FCBAC9B9}"/>
              </a:ext>
            </a:extLst>
          </p:cNvPr>
          <p:cNvSpPr txBox="1"/>
          <p:nvPr/>
        </p:nvSpPr>
        <p:spPr>
          <a:xfrm>
            <a:off x="1612296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</a:p>
        </p:txBody>
      </p:sp>
      <p:sp>
        <p:nvSpPr>
          <p:cNvPr id="49" name="TextBox 232">
            <a:extLst>
              <a:ext uri="{FF2B5EF4-FFF2-40B4-BE49-F238E27FC236}">
                <a16:creationId xmlns:a16="http://schemas.microsoft.com/office/drawing/2014/main" id="{9F366357-E9B2-2CA5-1755-68B795391F73}"/>
              </a:ext>
            </a:extLst>
          </p:cNvPr>
          <p:cNvSpPr txBox="1"/>
          <p:nvPr/>
        </p:nvSpPr>
        <p:spPr>
          <a:xfrm>
            <a:off x="1058562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</a:p>
        </p:txBody>
      </p:sp>
      <p:sp>
        <p:nvSpPr>
          <p:cNvPr id="50" name="TextBox 233">
            <a:extLst>
              <a:ext uri="{FF2B5EF4-FFF2-40B4-BE49-F238E27FC236}">
                <a16:creationId xmlns:a16="http://schemas.microsoft.com/office/drawing/2014/main" id="{344C4B38-03CB-55F0-EA16-6F4270C3443B}"/>
              </a:ext>
            </a:extLst>
          </p:cNvPr>
          <p:cNvSpPr txBox="1"/>
          <p:nvPr/>
        </p:nvSpPr>
        <p:spPr>
          <a:xfrm>
            <a:off x="504828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51" name="TextBox 251">
            <a:extLst>
              <a:ext uri="{FF2B5EF4-FFF2-40B4-BE49-F238E27FC236}">
                <a16:creationId xmlns:a16="http://schemas.microsoft.com/office/drawing/2014/main" id="{3E807561-1BE6-323C-01CD-ACB63198B423}"/>
              </a:ext>
            </a:extLst>
          </p:cNvPr>
          <p:cNvSpPr txBox="1"/>
          <p:nvPr/>
        </p:nvSpPr>
        <p:spPr>
          <a:xfrm>
            <a:off x="-206842" y="104165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2" name="TextBox 252">
            <a:extLst>
              <a:ext uri="{FF2B5EF4-FFF2-40B4-BE49-F238E27FC236}">
                <a16:creationId xmlns:a16="http://schemas.microsoft.com/office/drawing/2014/main" id="{36CCD4FD-C539-D5EE-73D0-29235DA41DB6}"/>
              </a:ext>
            </a:extLst>
          </p:cNvPr>
          <p:cNvSpPr txBox="1"/>
          <p:nvPr/>
        </p:nvSpPr>
        <p:spPr>
          <a:xfrm>
            <a:off x="-206842" y="1431970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3" name="TextBox 253">
            <a:extLst>
              <a:ext uri="{FF2B5EF4-FFF2-40B4-BE49-F238E27FC236}">
                <a16:creationId xmlns:a16="http://schemas.microsoft.com/office/drawing/2014/main" id="{E464C751-1730-9A7E-ECC2-2153B2204BBA}"/>
              </a:ext>
            </a:extLst>
          </p:cNvPr>
          <p:cNvSpPr txBox="1"/>
          <p:nvPr/>
        </p:nvSpPr>
        <p:spPr>
          <a:xfrm>
            <a:off x="-206842" y="1759320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4" name="TextBox 254">
            <a:extLst>
              <a:ext uri="{FF2B5EF4-FFF2-40B4-BE49-F238E27FC236}">
                <a16:creationId xmlns:a16="http://schemas.microsoft.com/office/drawing/2014/main" id="{99BDB8A4-0494-689D-2507-94CDCEB8D0C2}"/>
              </a:ext>
            </a:extLst>
          </p:cNvPr>
          <p:cNvSpPr txBox="1"/>
          <p:nvPr/>
        </p:nvSpPr>
        <p:spPr>
          <a:xfrm>
            <a:off x="265482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55" name="TextBox 255">
            <a:extLst>
              <a:ext uri="{FF2B5EF4-FFF2-40B4-BE49-F238E27FC236}">
                <a16:creationId xmlns:a16="http://schemas.microsoft.com/office/drawing/2014/main" id="{22C4AD5E-E154-1EAD-C284-141D4E15EB00}"/>
              </a:ext>
            </a:extLst>
          </p:cNvPr>
          <p:cNvSpPr txBox="1"/>
          <p:nvPr/>
        </p:nvSpPr>
        <p:spPr>
          <a:xfrm>
            <a:off x="811484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56" name="TextBox 256">
            <a:extLst>
              <a:ext uri="{FF2B5EF4-FFF2-40B4-BE49-F238E27FC236}">
                <a16:creationId xmlns:a16="http://schemas.microsoft.com/office/drawing/2014/main" id="{64644FAA-9682-8175-4D83-E0FAEBF5AECF}"/>
              </a:ext>
            </a:extLst>
          </p:cNvPr>
          <p:cNvSpPr txBox="1"/>
          <p:nvPr/>
        </p:nvSpPr>
        <p:spPr>
          <a:xfrm>
            <a:off x="1352143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57" name="TextBox 260">
            <a:extLst>
              <a:ext uri="{FF2B5EF4-FFF2-40B4-BE49-F238E27FC236}">
                <a16:creationId xmlns:a16="http://schemas.microsoft.com/office/drawing/2014/main" id="{59215346-0A39-CC39-D2D8-603954054EC6}"/>
              </a:ext>
            </a:extLst>
          </p:cNvPr>
          <p:cNvSpPr txBox="1"/>
          <p:nvPr/>
        </p:nvSpPr>
        <p:spPr>
          <a:xfrm>
            <a:off x="781695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</a:p>
        </p:txBody>
      </p:sp>
      <p:sp>
        <p:nvSpPr>
          <p:cNvPr id="58" name="TextBox 261">
            <a:extLst>
              <a:ext uri="{FF2B5EF4-FFF2-40B4-BE49-F238E27FC236}">
                <a16:creationId xmlns:a16="http://schemas.microsoft.com/office/drawing/2014/main" id="{C7F77EE4-03F2-CE29-7AAC-D2E58CAD0D6F}"/>
              </a:ext>
            </a:extLst>
          </p:cNvPr>
          <p:cNvSpPr txBox="1"/>
          <p:nvPr/>
        </p:nvSpPr>
        <p:spPr>
          <a:xfrm>
            <a:off x="1335429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</a:p>
        </p:txBody>
      </p:sp>
      <p:sp>
        <p:nvSpPr>
          <p:cNvPr id="59" name="TextBox 262">
            <a:extLst>
              <a:ext uri="{FF2B5EF4-FFF2-40B4-BE49-F238E27FC236}">
                <a16:creationId xmlns:a16="http://schemas.microsoft.com/office/drawing/2014/main" id="{858257CA-1ABF-6E30-7CB5-A356C4E21C51}"/>
              </a:ext>
            </a:extLst>
          </p:cNvPr>
          <p:cNvSpPr txBox="1"/>
          <p:nvPr/>
        </p:nvSpPr>
        <p:spPr>
          <a:xfrm>
            <a:off x="1889163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</a:p>
        </p:txBody>
      </p:sp>
      <p:sp>
        <p:nvSpPr>
          <p:cNvPr id="60" name="TextBox 263">
            <a:extLst>
              <a:ext uri="{FF2B5EF4-FFF2-40B4-BE49-F238E27FC236}">
                <a16:creationId xmlns:a16="http://schemas.microsoft.com/office/drawing/2014/main" id="{C9DC7499-5DE0-F436-0A8B-A070DEA8096C}"/>
              </a:ext>
            </a:extLst>
          </p:cNvPr>
          <p:cNvSpPr txBox="1"/>
          <p:nvPr/>
        </p:nvSpPr>
        <p:spPr>
          <a:xfrm>
            <a:off x="2442897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</a:p>
        </p:txBody>
      </p:sp>
      <p:sp>
        <p:nvSpPr>
          <p:cNvPr id="61" name="TextBox 264">
            <a:extLst>
              <a:ext uri="{FF2B5EF4-FFF2-40B4-BE49-F238E27FC236}">
                <a16:creationId xmlns:a16="http://schemas.microsoft.com/office/drawing/2014/main" id="{ECD1FCB4-C01C-4739-8CFD-EEF0675DC2CE}"/>
              </a:ext>
            </a:extLst>
          </p:cNvPr>
          <p:cNvSpPr txBox="1"/>
          <p:nvPr/>
        </p:nvSpPr>
        <p:spPr>
          <a:xfrm>
            <a:off x="2996631" y="568395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E8FD3D-C79B-D426-8AE9-82F68C21C708}"/>
              </a:ext>
            </a:extLst>
          </p:cNvPr>
          <p:cNvSpPr txBox="1"/>
          <p:nvPr/>
        </p:nvSpPr>
        <p:spPr>
          <a:xfrm>
            <a:off x="-83151" y="-77914"/>
            <a:ext cx="404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Antecedent percentage of soil saturation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(ERA5)</a:t>
            </a:r>
          </a:p>
          <a:p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Dynamic Field (VT: 2021-09-01 at 00 UTC)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FFA82F6-2E04-BEE1-0526-52932A1FDFD9}"/>
              </a:ext>
            </a:extLst>
          </p:cNvPr>
          <p:cNvSpPr txBox="1"/>
          <p:nvPr/>
        </p:nvSpPr>
        <p:spPr>
          <a:xfrm>
            <a:off x="2121673" y="852283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Forecasts: 2021-08-31 - 00 UTC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B563EF7E-EE96-2362-62E6-452A3D06E3EA}"/>
              </a:ext>
            </a:extLst>
          </p:cNvPr>
          <p:cNvSpPr txBox="1"/>
          <p:nvPr/>
        </p:nvSpPr>
        <p:spPr>
          <a:xfrm>
            <a:off x="-74570" y="852283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B2E40E72-71AE-748D-E62D-0CE5A4BC830D}"/>
              </a:ext>
            </a:extLst>
          </p:cNvPr>
          <p:cNvSpPr txBox="1"/>
          <p:nvPr/>
        </p:nvSpPr>
        <p:spPr>
          <a:xfrm>
            <a:off x="-74570" y="2153338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Forecasts: 2021-08-30 - 00 UTC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FC23FFA6-7F3C-466D-8FF0-FCF8A6EB6A16}"/>
              </a:ext>
            </a:extLst>
          </p:cNvPr>
          <p:cNvSpPr txBox="1"/>
          <p:nvPr/>
        </p:nvSpPr>
        <p:spPr>
          <a:xfrm>
            <a:off x="-74570" y="3463538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Forecasts: 2021-08-28 - 00 UTC (t+72,t+96)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27627DE-C47B-FDBC-6171-047EAAE6249A}"/>
              </a:ext>
            </a:extLst>
          </p:cNvPr>
          <p:cNvSpPr txBox="1"/>
          <p:nvPr/>
        </p:nvSpPr>
        <p:spPr>
          <a:xfrm>
            <a:off x="2121673" y="2150877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Forecasts: 2021-08-29 - 00 UTC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66C38C60-0BE9-A9A4-4473-582A0732B605}"/>
              </a:ext>
            </a:extLst>
          </p:cNvPr>
          <p:cNvSpPr txBox="1"/>
          <p:nvPr/>
        </p:nvSpPr>
        <p:spPr>
          <a:xfrm>
            <a:off x="2121673" y="3458616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Forecasts: 2021-08-27 - 00 UTC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3" name="TextBox 262">
            <a:extLst>
              <a:ext uri="{FF2B5EF4-FFF2-40B4-BE49-F238E27FC236}">
                <a16:creationId xmlns:a16="http://schemas.microsoft.com/office/drawing/2014/main" id="{BE2D46F5-F0A2-2152-17F3-89BB20BFC065}"/>
              </a:ext>
            </a:extLst>
          </p:cNvPr>
          <p:cNvSpPr txBox="1"/>
          <p:nvPr/>
        </p:nvSpPr>
        <p:spPr>
          <a:xfrm>
            <a:off x="1893023" y="44550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[%]</a:t>
            </a:r>
          </a:p>
        </p:txBody>
      </p:sp>
      <p:pic>
        <p:nvPicPr>
          <p:cNvPr id="134" name="Picture 133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AB91790-241D-C822-350D-3F1D0FD806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203283" y="1054685"/>
            <a:ext cx="1919393" cy="1062000"/>
          </a:xfrm>
          <a:prstGeom prst="rect">
            <a:avLst/>
          </a:prstGeom>
        </p:spPr>
      </p:pic>
      <p:pic>
        <p:nvPicPr>
          <p:cNvPr id="135" name="Picture 13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D7D65BD-35E5-4272-9263-80296BFF3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55209" y="2356952"/>
            <a:ext cx="1919393" cy="1062000"/>
          </a:xfrm>
          <a:prstGeom prst="rect">
            <a:avLst/>
          </a:prstGeom>
        </p:spPr>
      </p:pic>
      <p:pic>
        <p:nvPicPr>
          <p:cNvPr id="136" name="Picture 135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9912CF2-DF84-DDE8-8A2B-98DD5F581B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213208" y="2360901"/>
            <a:ext cx="1919393" cy="1062000"/>
          </a:xfrm>
          <a:prstGeom prst="rect">
            <a:avLst/>
          </a:prstGeom>
        </p:spPr>
      </p:pic>
      <p:pic>
        <p:nvPicPr>
          <p:cNvPr id="137" name="Picture 13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D99FD916-11FA-2202-E6F8-815B3C1FF0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55209" y="3664011"/>
            <a:ext cx="1919393" cy="1062000"/>
          </a:xfrm>
          <a:prstGeom prst="rect">
            <a:avLst/>
          </a:prstGeom>
        </p:spPr>
      </p:pic>
      <p:pic>
        <p:nvPicPr>
          <p:cNvPr id="138" name="Picture 137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3A3B378-28A8-1E3A-0B33-C9B2790CEF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213208" y="3664011"/>
            <a:ext cx="1919393" cy="1062000"/>
          </a:xfrm>
          <a:prstGeom prst="rect">
            <a:avLst/>
          </a:prstGeom>
        </p:spPr>
      </p:pic>
      <p:pic>
        <p:nvPicPr>
          <p:cNvPr id="139" name="Picture 13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84C5785-0B7E-3E8A-8CD3-3BBB01A73B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55209" y="1054685"/>
            <a:ext cx="1919393" cy="1062000"/>
          </a:xfrm>
          <a:prstGeom prst="rect">
            <a:avLst/>
          </a:prstGeom>
        </p:spPr>
      </p:pic>
      <p:sp>
        <p:nvSpPr>
          <p:cNvPr id="140" name="TextBox 251">
            <a:extLst>
              <a:ext uri="{FF2B5EF4-FFF2-40B4-BE49-F238E27FC236}">
                <a16:creationId xmlns:a16="http://schemas.microsoft.com/office/drawing/2014/main" id="{A5919868-09EE-8604-212A-45C2257DED69}"/>
              </a:ext>
            </a:extLst>
          </p:cNvPr>
          <p:cNvSpPr txBox="1"/>
          <p:nvPr/>
        </p:nvSpPr>
        <p:spPr>
          <a:xfrm>
            <a:off x="-206842" y="23409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1" name="TextBox 252">
            <a:extLst>
              <a:ext uri="{FF2B5EF4-FFF2-40B4-BE49-F238E27FC236}">
                <a16:creationId xmlns:a16="http://schemas.microsoft.com/office/drawing/2014/main" id="{F3AA8C12-1DE2-73BD-E0CE-11195BFD4597}"/>
              </a:ext>
            </a:extLst>
          </p:cNvPr>
          <p:cNvSpPr txBox="1"/>
          <p:nvPr/>
        </p:nvSpPr>
        <p:spPr>
          <a:xfrm>
            <a:off x="-206842" y="273388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2" name="TextBox 253">
            <a:extLst>
              <a:ext uri="{FF2B5EF4-FFF2-40B4-BE49-F238E27FC236}">
                <a16:creationId xmlns:a16="http://schemas.microsoft.com/office/drawing/2014/main" id="{5B2999F4-224B-EE3A-3C5A-1D2142F0B985}"/>
              </a:ext>
            </a:extLst>
          </p:cNvPr>
          <p:cNvSpPr txBox="1"/>
          <p:nvPr/>
        </p:nvSpPr>
        <p:spPr>
          <a:xfrm>
            <a:off x="-206842" y="30665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3" name="TextBox 251">
            <a:extLst>
              <a:ext uri="{FF2B5EF4-FFF2-40B4-BE49-F238E27FC236}">
                <a16:creationId xmlns:a16="http://schemas.microsoft.com/office/drawing/2014/main" id="{79A634CC-3B50-D4D9-1A80-BC7AA20DCC80}"/>
              </a:ext>
            </a:extLst>
          </p:cNvPr>
          <p:cNvSpPr txBox="1"/>
          <p:nvPr/>
        </p:nvSpPr>
        <p:spPr>
          <a:xfrm>
            <a:off x="-206842" y="365007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4" name="TextBox 252">
            <a:extLst>
              <a:ext uri="{FF2B5EF4-FFF2-40B4-BE49-F238E27FC236}">
                <a16:creationId xmlns:a16="http://schemas.microsoft.com/office/drawing/2014/main" id="{CB4C159A-001F-4328-780D-BB631087509E}"/>
              </a:ext>
            </a:extLst>
          </p:cNvPr>
          <p:cNvSpPr txBox="1"/>
          <p:nvPr/>
        </p:nvSpPr>
        <p:spPr>
          <a:xfrm>
            <a:off x="-206842" y="4037740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5" name="TextBox 253">
            <a:extLst>
              <a:ext uri="{FF2B5EF4-FFF2-40B4-BE49-F238E27FC236}">
                <a16:creationId xmlns:a16="http://schemas.microsoft.com/office/drawing/2014/main" id="{7844C7F2-50D0-ACF1-94C0-5E5E5040A925}"/>
              </a:ext>
            </a:extLst>
          </p:cNvPr>
          <p:cNvSpPr txBox="1"/>
          <p:nvPr/>
        </p:nvSpPr>
        <p:spPr>
          <a:xfrm>
            <a:off x="-206842" y="4373042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46" name="TextBox 254">
            <a:extLst>
              <a:ext uri="{FF2B5EF4-FFF2-40B4-BE49-F238E27FC236}">
                <a16:creationId xmlns:a16="http://schemas.microsoft.com/office/drawing/2014/main" id="{DAC4FAE2-8503-EC27-9E0D-540A810A3AEB}"/>
              </a:ext>
            </a:extLst>
          </p:cNvPr>
          <p:cNvSpPr txBox="1"/>
          <p:nvPr/>
        </p:nvSpPr>
        <p:spPr>
          <a:xfrm>
            <a:off x="2221203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47" name="TextBox 255">
            <a:extLst>
              <a:ext uri="{FF2B5EF4-FFF2-40B4-BE49-F238E27FC236}">
                <a16:creationId xmlns:a16="http://schemas.microsoft.com/office/drawing/2014/main" id="{CCF25D72-1C70-2A13-384B-14BB3F149702}"/>
              </a:ext>
            </a:extLst>
          </p:cNvPr>
          <p:cNvSpPr txBox="1"/>
          <p:nvPr/>
        </p:nvSpPr>
        <p:spPr>
          <a:xfrm>
            <a:off x="2767207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48" name="TextBox 256">
            <a:extLst>
              <a:ext uri="{FF2B5EF4-FFF2-40B4-BE49-F238E27FC236}">
                <a16:creationId xmlns:a16="http://schemas.microsoft.com/office/drawing/2014/main" id="{AE7F3354-D007-A24B-43A1-C4386F467A9C}"/>
              </a:ext>
            </a:extLst>
          </p:cNvPr>
          <p:cNvSpPr txBox="1"/>
          <p:nvPr/>
        </p:nvSpPr>
        <p:spPr>
          <a:xfrm>
            <a:off x="3315817" y="467543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380674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169</Words>
  <Application>Microsoft Office PowerPoint</Application>
  <PresentationFormat>Custom</PresentationFormat>
  <Paragraphs>37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2024-06-24T16:28:19Z</dcterms:created>
  <dcterms:modified xsi:type="dcterms:W3CDTF">2025-06-10T16:44:34Z</dcterms:modified>
</cp:coreProperties>
</file>

<file path=docProps/thumbnail.jpeg>
</file>